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1" r:id="rId4"/>
    <p:sldId id="257" r:id="rId5"/>
    <p:sldId id="258" r:id="rId6"/>
    <p:sldId id="261" r:id="rId7"/>
    <p:sldId id="262" r:id="rId8"/>
    <p:sldId id="263" r:id="rId9"/>
    <p:sldId id="260" r:id="rId10"/>
    <p:sldId id="264" r:id="rId11"/>
    <p:sldId id="265" r:id="rId12"/>
    <p:sldId id="272" r:id="rId13"/>
    <p:sldId id="273" r:id="rId14"/>
    <p:sldId id="266" r:id="rId15"/>
    <p:sldId id="267" r:id="rId16"/>
    <p:sldId id="268" r:id="rId17"/>
    <p:sldId id="269" r:id="rId18"/>
    <p:sldId id="2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9A8D5-3E7D-4F8A-A2DB-41F5E43E98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81AAD-9399-4E9B-BD0D-EABF95F2B0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99344-4EE4-4098-8DE7-CF1B6A96E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282559-451B-43F0-9A91-FBE107CA5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7CB7DB-944A-40DE-8C61-DD2DC034D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917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6D4D1-2C97-4395-9B1D-37DBE1C0E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0A26B-C6F8-48D4-B04C-6E350FF72E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EF737F-D92B-4D38-956E-C9F3ACEB8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30261-C3EC-43E0-A86F-9FE407D20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704AC-5C3A-4D8A-96B9-6B9A568E3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30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D72E3-CDBF-43C7-8DF5-759E34796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3F593-4438-4B7F-8E5C-BDCE66B7D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A3FEE9-F3EE-4651-8D62-68E7C50B5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D02EA-97F1-419B-BCE5-9A8A0BFB6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B3B827-7F81-4165-84DF-FFC40864A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091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1D2BB-4D84-42A0-A9F4-D7AFB6C3F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95775-F3F5-4FAC-9016-B757386B71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B43B3A-FB48-494F-A6F3-3EE7C053AE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BDF860-B013-4B6E-B0FC-7467B8288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FB44C9-594C-4CD8-BD00-2793C8C0B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71164-B9A8-4785-8844-C21900BBE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557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B753C-1E00-4D9D-BBEA-F7EBB52EF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13C20-3016-40EA-AEB6-9E31B3D3E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8B94D7-640A-4073-93C9-FD3EC5099E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DC8FF-6825-45E0-B3CA-375D464450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DE41AE-7CDD-4564-BFAA-A212702D49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30B3FF-B074-4D52-86C4-52403C557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F099E4-236B-4C38-804C-600157EAB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5AE35C-45F4-41E8-9F03-3E8B914B1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341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AC5E3-47CD-4E7D-AFCB-67493FB91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814978-05E4-4A76-9740-5B18EEC36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79814D-CE7E-4D6C-BC85-7D0B6178F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F72864-E072-4017-ACCB-6FC6D5024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36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E5BC7C-D1E1-4191-A4B6-0AA914CB3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EDC7F8-2CFA-4567-9857-489D0DC6B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265AA0-B5F1-4A40-84B7-265DC4011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993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44B84-A9C3-4693-BEEE-CD0C55AF7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8841C2-1DA5-4BEC-968C-498F29C8DE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9D0967-9E0C-42AA-9CD1-A0A7BF9E43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A91E7-4076-4018-B30B-147C53E94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932178-2CEF-446F-AD7C-37C07F5B1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7F0C86-4AE9-444F-A617-AF74C3ED3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786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645B1-8C30-464D-A28B-55D27B03F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12852B-4062-4BD7-BF3E-97CE477F54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C2E97B-15E9-423E-AFFF-2C757064E7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ACE129-4844-499F-BB1B-A152273BE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BB846-969C-46F4-A559-22E793AA1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A8407D-B5BE-4B17-AF87-F59500CEC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441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6C309-9442-40F8-A4F1-DEED18D9E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CC268D-92F7-433C-AD41-EBE7BC62F1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68C4B-189B-43F4-8CB2-9EADE089B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C2735A-E4B1-4E90-B5DA-DA788AE8F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FF90B-D706-4764-9568-0FB748D95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111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5416EB-1A62-49F4-BB7B-E71AEF3AB0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20D920-476B-4329-A5F7-12535F051B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0087E2-4425-4A0A-ABB2-18A635F9D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25DD7-55D9-40D8-97CC-98E57DC96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70C20-BE58-41A6-9DB9-2B055ECB5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707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9B033B-5E40-4BA8-A3E2-2B68EFF89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238033-DF01-4BD2-B938-C76727677F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0E1118-6679-45D8-A967-F1DB904E61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7FDE1-D220-4957-9B2D-619556CFFC0D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049D98-F2A4-4934-80B4-759333E361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6099D8-E42E-4469-B6D6-F663E84EFF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EFA3B-CC5E-44E8-9AEF-2948AABD09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282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DF761-4745-4B3B-8F24-8A2497CB43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Google classroom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1B3894-9865-4317-B173-A0EDD0E8D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1459" y="3948630"/>
            <a:ext cx="2688569" cy="231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622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104F4-9CB1-47AA-B4ED-4DF7E9F9D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name the characters, apps and games…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A409D45-7978-4E9B-9DF0-6A981442CF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2831423"/>
              </p:ext>
            </p:extLst>
          </p:nvPr>
        </p:nvGraphicFramePr>
        <p:xfrm>
          <a:off x="838200" y="1690687"/>
          <a:ext cx="10515600" cy="43948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4450">
                  <a:extLst>
                    <a:ext uri="{9D8B030D-6E8A-4147-A177-3AD203B41FA5}">
                      <a16:colId xmlns:a16="http://schemas.microsoft.com/office/drawing/2014/main" val="3060741081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217877139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777165190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160955317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862054439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437806688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3162934498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3725108486"/>
                    </a:ext>
                  </a:extLst>
                </a:gridCol>
              </a:tblGrid>
              <a:tr h="1481537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70467"/>
                  </a:ext>
                </a:extLst>
              </a:tr>
              <a:tr h="1456661"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2979240"/>
                  </a:ext>
                </a:extLst>
              </a:tr>
              <a:tr h="1456661">
                <a:tc>
                  <a:txBody>
                    <a:bodyPr/>
                    <a:lstStyle/>
                    <a:p>
                      <a:r>
                        <a:rPr lang="en-GB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98032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8C6228F-F04B-42EE-8DC5-74F1A9605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5272" y="2215299"/>
            <a:ext cx="616719" cy="616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2EB6AF-AB22-4C11-B333-99545C473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0981" y="1920833"/>
            <a:ext cx="944583" cy="12056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1C4B63-64AC-486F-AD3A-B8C375B2A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3756" y="3178504"/>
            <a:ext cx="804863" cy="14192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C06114-0AEF-47B7-A202-9288625ED4A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6836"/>
          <a:stretch/>
        </p:blipFill>
        <p:spPr>
          <a:xfrm>
            <a:off x="3525575" y="3888116"/>
            <a:ext cx="1201181" cy="518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B11800-36AE-4025-9910-95AF65EC46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1233" y="2035233"/>
            <a:ext cx="989864" cy="9898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6A4D21-017C-4C85-AD0F-2795239C6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4438" y="3695698"/>
            <a:ext cx="804864" cy="8048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CEC890-8320-4B35-B7F1-901BE3BA34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8345" y="1987875"/>
            <a:ext cx="1066800" cy="10715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D9EEB59-75D2-4233-A691-86B2912A12D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2685" t="-577" r="23360" b="39224"/>
          <a:stretch/>
        </p:blipFill>
        <p:spPr>
          <a:xfrm>
            <a:off x="6289492" y="2033147"/>
            <a:ext cx="1085190" cy="9810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0C19807-C9F2-4D21-8F21-63373EC3F7F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94888" y="5005631"/>
            <a:ext cx="862553" cy="86255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028B242-9C31-4212-9837-3219B3279F07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8502" t="11549" r="25311" b="10796"/>
          <a:stretch/>
        </p:blipFill>
        <p:spPr>
          <a:xfrm>
            <a:off x="7530909" y="2025726"/>
            <a:ext cx="1169306" cy="10337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C8EC662-449A-4CAA-815D-48957319EB9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26739" y="2013309"/>
            <a:ext cx="1033712" cy="10337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890B0B-6431-4EAB-AB88-432144C9E30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57017" y="3429000"/>
            <a:ext cx="1102547" cy="11025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A9FCF83-62BF-4EA1-B6B1-C0FF721036D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700641" y="3568802"/>
            <a:ext cx="804863" cy="83778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C7C72F5-C991-47BC-89DC-19248279E2B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26739" y="3568802"/>
            <a:ext cx="920836" cy="9208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1EB0732-A990-48BE-96BA-3818649674A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10023" y="3270660"/>
            <a:ext cx="1075171" cy="141922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60C6D77-18DB-43D4-8230-59B4C04F694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05804" y="4689887"/>
            <a:ext cx="508986" cy="132556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CD60B1E-06B5-4E6B-A890-F6AB93446E07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580084" y="4674872"/>
            <a:ext cx="686376" cy="135559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2E03BD-ACD3-4ED7-812F-D909FF205F3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417109" y="1713600"/>
            <a:ext cx="686376" cy="14649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B4616FE-FB49-431A-AF54-EA6F865D216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315584" y="3463772"/>
            <a:ext cx="832228" cy="10258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2FB4238-52F0-47DD-A150-2CAB3D11AFF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95848" y="5005631"/>
            <a:ext cx="903519" cy="90351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73F6529-80F3-429A-86A9-CC188E60D84B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t="20744" r="44078"/>
          <a:stretch/>
        </p:blipFill>
        <p:spPr>
          <a:xfrm>
            <a:off x="5018257" y="5002339"/>
            <a:ext cx="870898" cy="86584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4D254D5-CC3C-40CF-98FB-1E73CB9BF514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331180" y="5010955"/>
            <a:ext cx="984942" cy="98494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42B58DB-159D-4FAA-A336-FAF56A54F7A9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565486" y="4965840"/>
            <a:ext cx="1075172" cy="10751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78655E6-ABCA-4E24-A67B-4F3BEDB1D834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890022" y="4965840"/>
            <a:ext cx="1036790" cy="103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73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104F4-9CB1-47AA-B4ED-4DF7E9F9D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name the characters, apps and games…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A409D45-7978-4E9B-9DF0-6A981442CF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2897799"/>
              </p:ext>
            </p:extLst>
          </p:nvPr>
        </p:nvGraphicFramePr>
        <p:xfrm>
          <a:off x="838200" y="1690687"/>
          <a:ext cx="10515600" cy="43948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4450">
                  <a:extLst>
                    <a:ext uri="{9D8B030D-6E8A-4147-A177-3AD203B41FA5}">
                      <a16:colId xmlns:a16="http://schemas.microsoft.com/office/drawing/2014/main" val="3060741081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217877139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777165190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160955317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862054439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437806688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3162934498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3725108486"/>
                    </a:ext>
                  </a:extLst>
                </a:gridCol>
              </a:tblGrid>
              <a:tr h="1481537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  <a:p>
                      <a:r>
                        <a:rPr lang="en-GB" dirty="0"/>
                        <a:t>Facebook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  <a:p>
                      <a:r>
                        <a:rPr lang="en-GB" dirty="0"/>
                        <a:t>Mario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  <a:p>
                      <a:r>
                        <a:rPr lang="en-GB" dirty="0"/>
                        <a:t>Roblox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  <a:p>
                      <a:r>
                        <a:rPr lang="en-GB" dirty="0" err="1"/>
                        <a:t>Whatsapp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  <a:p>
                      <a:r>
                        <a:rPr lang="en-GB" dirty="0"/>
                        <a:t>Xbox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  <a:p>
                      <a:r>
                        <a:rPr lang="en-GB" dirty="0"/>
                        <a:t>Safari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  <a:p>
                      <a:r>
                        <a:rPr lang="en-GB" dirty="0"/>
                        <a:t>Leonardo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  <a:p>
                      <a:r>
                        <a:rPr lang="en-GB" sz="1400" dirty="0"/>
                        <a:t>Little mermaid / Ariel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70467"/>
                  </a:ext>
                </a:extLst>
              </a:tr>
              <a:tr h="1456661"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  <a:p>
                      <a:r>
                        <a:rPr lang="en-GB" dirty="0"/>
                        <a:t>Kirby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  <a:p>
                      <a:r>
                        <a:rPr lang="en-GB" sz="1400" dirty="0"/>
                        <a:t>Google chrome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  <a:p>
                      <a:r>
                        <a:rPr lang="en-GB" dirty="0"/>
                        <a:t>Minecraft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  <a:p>
                      <a:r>
                        <a:rPr lang="en-GB" dirty="0"/>
                        <a:t>Google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</a:t>
                      </a:r>
                    </a:p>
                    <a:p>
                      <a:r>
                        <a:rPr lang="en-GB" dirty="0"/>
                        <a:t>Peach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</a:t>
                      </a:r>
                    </a:p>
                    <a:p>
                      <a:r>
                        <a:rPr lang="en-GB" dirty="0"/>
                        <a:t>Firefox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</a:t>
                      </a:r>
                    </a:p>
                    <a:p>
                      <a:r>
                        <a:rPr lang="en-GB" sz="1400" dirty="0"/>
                        <a:t>Google drive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</a:t>
                      </a:r>
                    </a:p>
                    <a:p>
                      <a:r>
                        <a:rPr lang="en-GB" dirty="0"/>
                        <a:t>Apple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2979240"/>
                  </a:ext>
                </a:extLst>
              </a:tr>
              <a:tr h="1456661">
                <a:tc>
                  <a:txBody>
                    <a:bodyPr/>
                    <a:lstStyle/>
                    <a:p>
                      <a:r>
                        <a:rPr lang="en-GB" dirty="0"/>
                        <a:t>17</a:t>
                      </a:r>
                    </a:p>
                    <a:p>
                      <a:r>
                        <a:rPr lang="en-GB" dirty="0" err="1"/>
                        <a:t>Fortnite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  <a:p>
                      <a:r>
                        <a:rPr lang="en-GB" dirty="0"/>
                        <a:t>Ken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</a:t>
                      </a:r>
                    </a:p>
                    <a:p>
                      <a:r>
                        <a:rPr lang="en-GB" dirty="0"/>
                        <a:t>PlayStation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</a:t>
                      </a:r>
                    </a:p>
                    <a:p>
                      <a:r>
                        <a:rPr lang="en-GB" dirty="0"/>
                        <a:t>Uno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21</a:t>
                      </a:r>
                    </a:p>
                    <a:p>
                      <a:r>
                        <a:rPr lang="en-GB" dirty="0"/>
                        <a:t>Bowser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22</a:t>
                      </a:r>
                    </a:p>
                    <a:p>
                      <a:r>
                        <a:rPr lang="en-GB" dirty="0" err="1"/>
                        <a:t>Fishdom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23</a:t>
                      </a:r>
                    </a:p>
                    <a:p>
                      <a:r>
                        <a:rPr lang="en-GB" dirty="0" err="1"/>
                        <a:t>Youtube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24</a:t>
                      </a:r>
                    </a:p>
                    <a:p>
                      <a:r>
                        <a:rPr lang="en-GB"/>
                        <a:t>Barbie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98032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8C6228F-F04B-42EE-8DC5-74F1A9605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213" y="2397445"/>
            <a:ext cx="616719" cy="616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2EB6AF-AB22-4C11-B333-99545C473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845" y="2339313"/>
            <a:ext cx="616719" cy="78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1C4B63-64AC-486F-AD3A-B8C375B2A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2691" y="3917218"/>
            <a:ext cx="385928" cy="6805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C06114-0AEF-47B7-A202-9288625ED4A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6836"/>
          <a:stretch/>
        </p:blipFill>
        <p:spPr>
          <a:xfrm>
            <a:off x="3525575" y="3888116"/>
            <a:ext cx="1201181" cy="518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B11800-36AE-4025-9910-95AF65EC46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445" y="2397445"/>
            <a:ext cx="627652" cy="6276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6A4D21-017C-4C85-AD0F-2795239C6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27302" y="3798562"/>
            <a:ext cx="701999" cy="7019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CEC890-8320-4B35-B7F1-901BE3BA34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70279" y="2250979"/>
            <a:ext cx="804865" cy="8084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D9EEB59-75D2-4233-A691-86B2912A12D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2685" t="-577" r="23360" b="39224"/>
          <a:stretch/>
        </p:blipFill>
        <p:spPr>
          <a:xfrm>
            <a:off x="6692474" y="2397445"/>
            <a:ext cx="682208" cy="6167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0C19807-C9F2-4D21-8F21-63373EC3F7F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56892" y="5267635"/>
            <a:ext cx="600549" cy="6005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028B242-9C31-4212-9837-3219B3279F07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8502" t="11549" r="25311" b="10796"/>
          <a:stretch/>
        </p:blipFill>
        <p:spPr>
          <a:xfrm>
            <a:off x="7827643" y="2288050"/>
            <a:ext cx="872572" cy="77138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C8EC662-449A-4CAA-815D-48957319EB9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274073" y="2360643"/>
            <a:ext cx="686377" cy="68637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890B0B-6431-4EAB-AB88-432144C9E30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73188" y="3845171"/>
            <a:ext cx="686376" cy="68637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A9FCF83-62BF-4EA1-B6B1-C0FF721036D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55115" y="3812733"/>
            <a:ext cx="686376" cy="7144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C7C72F5-C991-47BC-89DC-19248279E2B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274072" y="3802328"/>
            <a:ext cx="792339" cy="79233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1EB0732-A990-48BE-96BA-3818649674A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98818" y="3783870"/>
            <a:ext cx="686376" cy="9060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60C6D77-18DB-43D4-8230-59B4C04F694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961883" y="5034193"/>
            <a:ext cx="371858" cy="96843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CD60B1E-06B5-4E6B-A890-F6AB93446E07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900960" y="5308600"/>
            <a:ext cx="365500" cy="7218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2E03BD-ACD3-4ED7-812F-D909FF205F3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742053" y="2407114"/>
            <a:ext cx="361432" cy="77138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B4616FE-FB49-431A-AF54-EA6F865D216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638826" y="3862224"/>
            <a:ext cx="508986" cy="62741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2FB4238-52F0-47DD-A150-2CAB3D11AFF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8818" y="5308601"/>
            <a:ext cx="600549" cy="60054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73F6529-80F3-429A-86A9-CC188E60D84B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t="20744" r="44078"/>
          <a:stretch/>
        </p:blipFill>
        <p:spPr>
          <a:xfrm>
            <a:off x="5447524" y="5369085"/>
            <a:ext cx="604054" cy="60054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4D254D5-CC3C-40CF-98FB-1E73CB9BF514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594258" y="5274033"/>
            <a:ext cx="721864" cy="72186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42B58DB-159D-4FAA-A336-FAF56A54F7A9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968730" y="5369084"/>
            <a:ext cx="671927" cy="67192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78655E6-ABCA-4E24-A67B-4F3BEDB1D834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181268" y="5257086"/>
            <a:ext cx="745543" cy="745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803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DC384-CF50-4F85-8950-7B9DF80D9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Google classroom login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D35DA-61AE-49C7-8648-EF5DD532C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Username…</a:t>
            </a:r>
          </a:p>
          <a:p>
            <a:pPr marL="0" indent="0" algn="ctr">
              <a:buNone/>
            </a:pPr>
            <a:r>
              <a:rPr lang="en-GB" dirty="0"/>
              <a:t>“23 - first 4 letters of surname - first initial”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For example, for Joseph Smith in Year 7</a:t>
            </a:r>
          </a:p>
          <a:p>
            <a:pPr marL="0" indent="0" algn="ctr">
              <a:buNone/>
            </a:pPr>
            <a:r>
              <a:rPr lang="en-GB" dirty="0"/>
              <a:t>23smitj@phs.truelearning.org.uk</a:t>
            </a:r>
          </a:p>
          <a:p>
            <a:pPr marL="0" indent="0">
              <a:buNone/>
            </a:pPr>
            <a:r>
              <a:rPr lang="en-GB" dirty="0"/>
              <a:t>Password…</a:t>
            </a:r>
          </a:p>
          <a:p>
            <a:pPr marL="0" indent="0" algn="ctr">
              <a:buNone/>
            </a:pPr>
            <a:r>
              <a:rPr lang="en-GB"/>
              <a:t>Poynton22</a:t>
            </a:r>
            <a:endParaRPr lang="en-GB" dirty="0"/>
          </a:p>
          <a:p>
            <a:pPr marL="0" indent="0" algn="ctr">
              <a:buNone/>
            </a:pPr>
            <a:r>
              <a:rPr lang="en-GB" dirty="0"/>
              <a:t>Please note the capital P</a:t>
            </a:r>
          </a:p>
        </p:txBody>
      </p:sp>
    </p:spTree>
    <p:extLst>
      <p:ext uri="{BB962C8B-B14F-4D97-AF65-F5344CB8AC3E}">
        <p14:creationId xmlns:p14="http://schemas.microsoft.com/office/powerpoint/2010/main" val="1049132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FC54B-370B-4361-9B3E-0A6804A1B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computer login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F83B4-F5CB-4AC7-ACBE-DFD972F87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Username… </a:t>
            </a:r>
          </a:p>
          <a:p>
            <a:pPr marL="0" indent="0" algn="ctr">
              <a:buNone/>
            </a:pPr>
            <a:r>
              <a:rPr lang="en-GB" dirty="0"/>
              <a:t>“23 - first 4 letters of surname - first initial”</a:t>
            </a:r>
          </a:p>
          <a:p>
            <a:pPr marL="0" indent="0" algn="ctr">
              <a:buNone/>
            </a:pPr>
            <a:r>
              <a:rPr lang="en-GB" dirty="0"/>
              <a:t>For example, for Joseph Smith in Year 7</a:t>
            </a:r>
          </a:p>
          <a:p>
            <a:pPr marL="0" indent="0" algn="ctr">
              <a:buNone/>
            </a:pPr>
            <a:r>
              <a:rPr lang="en-GB" dirty="0"/>
              <a:t>23smitj</a:t>
            </a:r>
          </a:p>
          <a:p>
            <a:pPr marL="0" indent="0">
              <a:buNone/>
            </a:pPr>
            <a:r>
              <a:rPr lang="en-GB" dirty="0"/>
              <a:t>Password…</a:t>
            </a:r>
          </a:p>
          <a:p>
            <a:pPr marL="0" indent="0" algn="ctr">
              <a:buNone/>
            </a:pPr>
            <a:r>
              <a:rPr lang="en-GB" dirty="0"/>
              <a:t>“</a:t>
            </a:r>
            <a:r>
              <a:rPr lang="en-GB" dirty="0" err="1"/>
              <a:t>Phs</a:t>
            </a:r>
            <a:r>
              <a:rPr lang="en-GB" dirty="0"/>
              <a:t> - 8 digit date of birth” (please note the capital P)</a:t>
            </a:r>
          </a:p>
          <a:p>
            <a:pPr marL="0" indent="0" algn="ctr">
              <a:buNone/>
            </a:pPr>
            <a:r>
              <a:rPr lang="en-GB" dirty="0"/>
              <a:t>For example, if born on 17th March 2010</a:t>
            </a:r>
          </a:p>
          <a:p>
            <a:pPr marL="0" indent="0" algn="ctr">
              <a:buNone/>
            </a:pPr>
            <a:r>
              <a:rPr lang="en-GB" dirty="0"/>
              <a:t>Phs17032010</a:t>
            </a:r>
          </a:p>
          <a:p>
            <a:pPr marL="0" indent="0" algn="ctr">
              <a:buNone/>
            </a:pPr>
            <a:r>
              <a:rPr lang="en-GB" sz="2400" dirty="0"/>
              <a:t>You will be asked to reset this after your first login</a:t>
            </a:r>
          </a:p>
        </p:txBody>
      </p:sp>
    </p:spTree>
    <p:extLst>
      <p:ext uri="{BB962C8B-B14F-4D97-AF65-F5344CB8AC3E}">
        <p14:creationId xmlns:p14="http://schemas.microsoft.com/office/powerpoint/2010/main" val="1185780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C7B22-D958-4C05-BA5B-F6D168BE9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find things on google classroom?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C79CFCE-2266-41C3-9594-23205090C9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651" t="8955" r="-857" b="8937"/>
          <a:stretch/>
        </p:blipFill>
        <p:spPr>
          <a:xfrm>
            <a:off x="3084135" y="1690688"/>
            <a:ext cx="8606673" cy="47205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C0C849-7F81-480E-836D-E75A2E412CD0}"/>
              </a:ext>
            </a:extLst>
          </p:cNvPr>
          <p:cNvSpPr txBox="1"/>
          <p:nvPr/>
        </p:nvSpPr>
        <p:spPr>
          <a:xfrm>
            <a:off x="622169" y="2017336"/>
            <a:ext cx="21964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Simply type in google classroom in your search engine and sign in using your details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5015C7-ABDB-424B-80BD-1FF20C27A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85" y="4096704"/>
            <a:ext cx="268605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428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AD49D-C553-4406-86E3-9D88C71F0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symbol will take you to your…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F64C74C-06BA-4007-A265-80944CDF27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138" t="-4909" r="3165" b="7366"/>
          <a:stretch/>
        </p:blipFill>
        <p:spPr>
          <a:xfrm>
            <a:off x="3553904" y="1216057"/>
            <a:ext cx="7799896" cy="5369944"/>
          </a:xfrm>
          <a:prstGeom prst="rect">
            <a:avLst/>
          </a:prstGeom>
        </p:spPr>
      </p:pic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9511FF93-2836-4B22-9AA8-85D82773E7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38" t="16817" r="78809" b="77189"/>
          <a:stretch/>
        </p:blipFill>
        <p:spPr>
          <a:xfrm>
            <a:off x="630809" y="2328420"/>
            <a:ext cx="1938212" cy="1611984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CAC6F2-0CE3-4655-A19B-126D1346D48A}"/>
              </a:ext>
            </a:extLst>
          </p:cNvPr>
          <p:cNvCxnSpPr/>
          <p:nvPr/>
        </p:nvCxnSpPr>
        <p:spPr>
          <a:xfrm flipV="1">
            <a:off x="2262433" y="2564091"/>
            <a:ext cx="1291471" cy="311084"/>
          </a:xfrm>
          <a:prstGeom prst="straightConnector1">
            <a:avLst/>
          </a:prstGeom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5278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2FB46-68A2-495B-842F-58F0144D5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…Classes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E46322A-4AE8-4BB7-82C9-CD69E475BD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650" t="8306" r="4871" b="7855"/>
          <a:stretch/>
        </p:blipFill>
        <p:spPr>
          <a:xfrm>
            <a:off x="3478934" y="1847654"/>
            <a:ext cx="7874866" cy="473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982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457896E-754C-454C-A325-99682940E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symbol will take you to…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BA19FC6-88F0-423E-806A-10E9368654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553"/>
          <a:stretch/>
        </p:blipFill>
        <p:spPr>
          <a:xfrm>
            <a:off x="4760536" y="1690687"/>
            <a:ext cx="6890718" cy="4644903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C89FF2B0-B4ED-4B2B-9D73-8AE2E1A842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102" t="14378" r="8157" b="76761"/>
          <a:stretch/>
        </p:blipFill>
        <p:spPr>
          <a:xfrm>
            <a:off x="622168" y="1690688"/>
            <a:ext cx="1696826" cy="1783875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0E8AD54-9130-4202-81F1-78C472940303}"/>
              </a:ext>
            </a:extLst>
          </p:cNvPr>
          <p:cNvCxnSpPr>
            <a:cxnSpLocks/>
          </p:cNvCxnSpPr>
          <p:nvPr/>
        </p:nvCxnSpPr>
        <p:spPr>
          <a:xfrm flipV="1">
            <a:off x="1904214" y="2498103"/>
            <a:ext cx="8691514" cy="4430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7250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9EE2B-BA71-4F98-B1CE-F4AE6900A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…Google apps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B9ABD6-DE3E-4938-99F3-11FB5765F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1151" t="23687" r="4810" b="13053"/>
          <a:stretch/>
        </p:blipFill>
        <p:spPr>
          <a:xfrm>
            <a:off x="6363092" y="1270051"/>
            <a:ext cx="4458878" cy="558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5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0592A-EDD4-4FDA-BE41-6914D9C1F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find homework?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F196296-73CF-48C0-B8E3-77D71E1A27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272" r="11086" b="21503"/>
          <a:stretch/>
        </p:blipFill>
        <p:spPr>
          <a:xfrm>
            <a:off x="3265092" y="2469823"/>
            <a:ext cx="8452425" cy="3915534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944BD81B-9ED6-45DD-B1D2-FEDAD95849CF}"/>
              </a:ext>
            </a:extLst>
          </p:cNvPr>
          <p:cNvSpPr/>
          <p:nvPr/>
        </p:nvSpPr>
        <p:spPr>
          <a:xfrm>
            <a:off x="631596" y="4242062"/>
            <a:ext cx="2432115" cy="4901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02BA76-DA7D-4EC9-A476-C542DE930CC3}"/>
              </a:ext>
            </a:extLst>
          </p:cNvPr>
          <p:cNvSpPr txBox="1"/>
          <p:nvPr/>
        </p:nvSpPr>
        <p:spPr>
          <a:xfrm>
            <a:off x="838199" y="1690688"/>
            <a:ext cx="8758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The best way is to click on your ‘To do’ list…</a:t>
            </a:r>
          </a:p>
          <a:p>
            <a:r>
              <a:rPr lang="en-GB" dirty="0"/>
              <a:t>This will list all homework for all subjects so you don’t need to click individual classes</a:t>
            </a:r>
          </a:p>
        </p:txBody>
      </p:sp>
    </p:spTree>
    <p:extLst>
      <p:ext uri="{BB962C8B-B14F-4D97-AF65-F5344CB8AC3E}">
        <p14:creationId xmlns:p14="http://schemas.microsoft.com/office/powerpoint/2010/main" val="3635645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20FB3-C155-4779-8870-224DFA0D5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2. Click a class, classwork and then view your work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C4DA052-70F7-41E5-8D60-2886CAB854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1" t="4566" r="117" b="7044"/>
          <a:stretch/>
        </p:blipFill>
        <p:spPr>
          <a:xfrm>
            <a:off x="1842155" y="1758158"/>
            <a:ext cx="9511645" cy="4734717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203F63CD-C383-412C-9AFE-C3AC4AA5157D}"/>
              </a:ext>
            </a:extLst>
          </p:cNvPr>
          <p:cNvSpPr/>
          <p:nvPr/>
        </p:nvSpPr>
        <p:spPr>
          <a:xfrm>
            <a:off x="463878" y="3936980"/>
            <a:ext cx="1291472" cy="377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089E90A2-7E10-40E1-9B00-93B6D7732B08}"/>
              </a:ext>
            </a:extLst>
          </p:cNvPr>
          <p:cNvSpPr/>
          <p:nvPr/>
        </p:nvSpPr>
        <p:spPr>
          <a:xfrm>
            <a:off x="5128181" y="1385740"/>
            <a:ext cx="603316" cy="115949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029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6FEF-8A17-419E-8A30-602A979F4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 Click your class, stream, upcoming tells you if you have homework for that subject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1369618-E6BB-4C52-B89D-DBE75BFC8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405" r="3165" b="5255"/>
          <a:stretch/>
        </p:blipFill>
        <p:spPr>
          <a:xfrm>
            <a:off x="1893354" y="2082049"/>
            <a:ext cx="8405291" cy="4410826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277BBD48-0D9E-46A5-946B-2EB787DA315A}"/>
              </a:ext>
            </a:extLst>
          </p:cNvPr>
          <p:cNvSpPr/>
          <p:nvPr/>
        </p:nvSpPr>
        <p:spPr>
          <a:xfrm>
            <a:off x="735291" y="5194169"/>
            <a:ext cx="3365369" cy="4524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998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6A622-36C5-4E96-B644-7E99E60BB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do I go if I can’t log 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9C0E1-4FF2-477A-850A-637900FE4A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Network support which is located in the old sixth form building opposite the year office.</a:t>
            </a:r>
          </a:p>
          <a:p>
            <a:endParaRPr lang="en-GB" dirty="0"/>
          </a:p>
          <a:p>
            <a:r>
              <a:rPr lang="en-GB" dirty="0"/>
              <a:t>If you forget your password or are having trouble logging on.</a:t>
            </a:r>
          </a:p>
          <a:p>
            <a:endParaRPr lang="en-GB" dirty="0"/>
          </a:p>
          <a:p>
            <a:r>
              <a:rPr lang="en-GB" dirty="0"/>
              <a:t>No homework is set until Monday 18</a:t>
            </a:r>
            <a:r>
              <a:rPr lang="en-GB" baseline="30000" dirty="0"/>
              <a:t>th</a:t>
            </a:r>
            <a:r>
              <a:rPr lang="en-GB" dirty="0"/>
              <a:t> September so use this time to familiarise yourselves with google classroom, log on and see your classes.</a:t>
            </a:r>
          </a:p>
        </p:txBody>
      </p:sp>
    </p:spTree>
    <p:extLst>
      <p:ext uri="{BB962C8B-B14F-4D97-AF65-F5344CB8AC3E}">
        <p14:creationId xmlns:p14="http://schemas.microsoft.com/office/powerpoint/2010/main" val="81183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9DDB1-1D87-4B16-83E3-F95CBDC19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you find the most detailed Calendar?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6A1090D-0F1C-4DCA-9E55-5FFEA82D6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703" y="1365791"/>
            <a:ext cx="6408854" cy="5127084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77AFA9D2-E8E4-42B7-A764-68C5012ED0B9}"/>
              </a:ext>
            </a:extLst>
          </p:cNvPr>
          <p:cNvSpPr/>
          <p:nvPr/>
        </p:nvSpPr>
        <p:spPr>
          <a:xfrm rot="20122950">
            <a:off x="1306286" y="2778826"/>
            <a:ext cx="3550722" cy="4750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3967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77D36-C3CE-48F3-A1EC-7806D059D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you store work online to upload to GC?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B61518D-3581-4267-8C82-F34DC99BC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75" t="1710" r="28124" b="14778"/>
          <a:stretch/>
        </p:blipFill>
        <p:spPr>
          <a:xfrm>
            <a:off x="1056903" y="1904339"/>
            <a:ext cx="4821380" cy="45885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2734E4-74A8-440D-828A-E9FED88A9C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6999" b="16537"/>
          <a:stretch/>
        </p:blipFill>
        <p:spPr>
          <a:xfrm>
            <a:off x="7464632" y="1517331"/>
            <a:ext cx="3670465" cy="4624006"/>
          </a:xfrm>
          <a:prstGeom prst="rect">
            <a:avLst/>
          </a:prstGeom>
        </p:spPr>
      </p:pic>
      <p:sp>
        <p:nvSpPr>
          <p:cNvPr id="6" name="Arrow: Curved Down 5">
            <a:extLst>
              <a:ext uri="{FF2B5EF4-FFF2-40B4-BE49-F238E27FC236}">
                <a16:creationId xmlns:a16="http://schemas.microsoft.com/office/drawing/2014/main" id="{6C0F689F-846A-45C8-97AC-47B2C388A588}"/>
              </a:ext>
            </a:extLst>
          </p:cNvPr>
          <p:cNvSpPr/>
          <p:nvPr/>
        </p:nvSpPr>
        <p:spPr>
          <a:xfrm flipH="1">
            <a:off x="1056902" y="1128096"/>
            <a:ext cx="4821381" cy="123069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FB127DB4-0564-4B62-AB01-56A72FE23414}"/>
              </a:ext>
            </a:extLst>
          </p:cNvPr>
          <p:cNvSpPr/>
          <p:nvPr/>
        </p:nvSpPr>
        <p:spPr>
          <a:xfrm rot="8318029">
            <a:off x="5612910" y="3294074"/>
            <a:ext cx="2279502" cy="7125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61B533-323B-4BCF-A924-7DBC5D11D0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4810" y="1257368"/>
            <a:ext cx="922380" cy="972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38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BAF05-3F77-4CC9-939D-CE97A1C3D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apps do you need to install to effectively use GC on your phone or tablet?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2D1F6A6-9056-46C1-BAD6-F18CE6030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2297" y="2106683"/>
            <a:ext cx="2688569" cy="23166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45421D-1712-4E38-9749-B5D1F754D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7606" y="2193460"/>
            <a:ext cx="2143125" cy="21431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DEB0F38-DB96-42EE-A82F-E41A0AD5180A}"/>
              </a:ext>
            </a:extLst>
          </p:cNvPr>
          <p:cNvSpPr txBox="1"/>
          <p:nvPr/>
        </p:nvSpPr>
        <p:spPr>
          <a:xfrm>
            <a:off x="3598223" y="4556804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Google classroom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AADF42-A1F7-4596-8FD1-4DBEA26025CA}"/>
              </a:ext>
            </a:extLst>
          </p:cNvPr>
          <p:cNvSpPr txBox="1"/>
          <p:nvPr/>
        </p:nvSpPr>
        <p:spPr>
          <a:xfrm>
            <a:off x="7078868" y="4556804"/>
            <a:ext cx="2587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Google drive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A4DDD5-4E34-4204-A944-943F05E71973}"/>
              </a:ext>
            </a:extLst>
          </p:cNvPr>
          <p:cNvSpPr txBox="1"/>
          <p:nvPr/>
        </p:nvSpPr>
        <p:spPr>
          <a:xfrm>
            <a:off x="1056904" y="5403273"/>
            <a:ext cx="9820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download these apps google will ask you for your passcode or face recognition as a way of using the apps.</a:t>
            </a:r>
          </a:p>
        </p:txBody>
      </p:sp>
    </p:spTree>
    <p:extLst>
      <p:ext uri="{BB962C8B-B14F-4D97-AF65-F5344CB8AC3E}">
        <p14:creationId xmlns:p14="http://schemas.microsoft.com/office/powerpoint/2010/main" val="15299053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DDBCF-D2ED-498B-8F07-BAEFCCEFE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you download a file that your teacher has sent out?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4955B-AA4E-49BD-9728-14E5024CAE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If you are on a computer there will be a download button </a:t>
            </a:r>
          </a:p>
          <a:p>
            <a:endParaRPr lang="en-GB" dirty="0"/>
          </a:p>
          <a:p>
            <a:r>
              <a:rPr lang="en-GB" dirty="0"/>
              <a:t>If you are using a phone or tablet you will be given the option to download to either your phone/tablet or google drive as it will depend on the size of download.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32F8DB-C01D-4388-A225-3DC0B1969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5262" y="1690688"/>
            <a:ext cx="1384280" cy="138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729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504</Words>
  <Application>Microsoft Office PowerPoint</Application>
  <PresentationFormat>Widescreen</PresentationFormat>
  <Paragraphs>122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Google classroom</vt:lpstr>
      <vt:lpstr>Can you name the characters, apps and games…</vt:lpstr>
      <vt:lpstr>Can you name the characters, apps and games…</vt:lpstr>
      <vt:lpstr>Google classroom login</vt:lpstr>
      <vt:lpstr>School computer login</vt:lpstr>
      <vt:lpstr>How to find things on google classroom?</vt:lpstr>
      <vt:lpstr>This symbol will take you to your…</vt:lpstr>
      <vt:lpstr>…Classes</vt:lpstr>
      <vt:lpstr>This symbol will take you to…</vt:lpstr>
      <vt:lpstr>…Google apps</vt:lpstr>
      <vt:lpstr>How to find homework?</vt:lpstr>
      <vt:lpstr>2. Click a class, classwork and then view your work</vt:lpstr>
      <vt:lpstr>3. Click your class, stream, upcoming tells you if you have homework for that subject </vt:lpstr>
      <vt:lpstr>Where do I go if I can’t log in?</vt:lpstr>
      <vt:lpstr>Where can you find the most detailed Calendar?</vt:lpstr>
      <vt:lpstr>Where can you store work online to upload to GC? </vt:lpstr>
      <vt:lpstr>What apps do you need to install to effectively use GC on your phone or tablet?</vt:lpstr>
      <vt:lpstr>How do you download a file that your teacher has sent out?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classroom</dc:title>
  <dc:creator>A Kennedy</dc:creator>
  <cp:lastModifiedBy>A Kennedy</cp:lastModifiedBy>
  <cp:revision>13</cp:revision>
  <dcterms:created xsi:type="dcterms:W3CDTF">2023-08-28T17:18:54Z</dcterms:created>
  <dcterms:modified xsi:type="dcterms:W3CDTF">2023-09-12T08:25:18Z</dcterms:modified>
</cp:coreProperties>
</file>