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3" r:id="rId6"/>
    <p:sldId id="264" r:id="rId7"/>
    <p:sldId id="265" r:id="rId8"/>
    <p:sldId id="256" r:id="rId9"/>
    <p:sldId id="257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99CC"/>
    <a:srgbClr val="1DA1F2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0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770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54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692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870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29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152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708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94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492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758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56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3EEF3-92CA-4FA4-BB96-2BEE04A4D72B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DE9C0-D8BB-40E2-B6F8-064B6F296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092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transition@phs.Cheshire.sch.uk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transition@phs.Cheshire.sch.uk" TargetMode="External"/><Relationship Id="rId5" Type="http://schemas.openxmlformats.org/officeDocument/2006/relationships/hyperlink" Target="https://youtu.be/evxAFHzwOWg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transition@phs.Cheshire.sch.uk" TargetMode="Externa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transition@phs.Cheshire.sch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transition@phs.Cheshire.sch.uk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hs.cheshire.sch.uk/attachments/download.asp?file=1008&amp;type=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transition@phs.Cheshire.sch.uk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mailto:transition@phs.cheshire.sch.uk?subject=Transition%20Challenge%205%20-%20Science%20Findings" TargetMode="External"/><Relationship Id="rId3" Type="http://schemas.openxmlformats.org/officeDocument/2006/relationships/image" Target="../media/image13.png"/><Relationship Id="rId7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rsc.org/periodic-tabl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4A2C5-FF0F-475D-9C85-A068BF44EA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C0E871-C1EC-4135-9E34-454B925360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5147" y="3987799"/>
            <a:ext cx="3913093" cy="2634167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</a:pPr>
            <a:r>
              <a:rPr lang="en-GB" dirty="0">
                <a:latin typeface="Comic Sans MS" panose="030F0702030302020204" pitchFamily="66" charset="0"/>
              </a:rPr>
              <a:t>How many of our challenges can you complete?</a:t>
            </a:r>
          </a:p>
          <a:p>
            <a:pPr>
              <a:lnSpc>
                <a:spcPct val="170000"/>
              </a:lnSpc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</a:pPr>
            <a:r>
              <a:rPr lang="en-GB" dirty="0">
                <a:latin typeface="Comic Sans MS" panose="030F0702030302020204" pitchFamily="66" charset="0"/>
              </a:rPr>
              <a:t>Email any of your responses to </a:t>
            </a:r>
            <a:r>
              <a:rPr lang="en-GB" dirty="0">
                <a:latin typeface="Comic Sans MS" panose="030F0702030302020204" pitchFamily="66" charset="0"/>
                <a:hlinkClick r:id="rId2"/>
              </a:rPr>
              <a:t>transition@phs.Cheshire.sch.uk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5102CC-2470-4D46-B4C3-2F955BD8C1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41645">
            <a:off x="3571282" y="1484953"/>
            <a:ext cx="5061545" cy="19861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62E619-1D01-44C9-8EC2-F9DA722188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87176">
            <a:off x="1012671" y="626931"/>
            <a:ext cx="3160059" cy="2765052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D154244-DDE6-4695-BCF6-D190CA4CFC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453810"/>
              </p:ext>
            </p:extLst>
          </p:nvPr>
        </p:nvGraphicFramePr>
        <p:xfrm>
          <a:off x="247833" y="3987799"/>
          <a:ext cx="3533592" cy="2481579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366622">
                  <a:extLst>
                    <a:ext uri="{9D8B030D-6E8A-4147-A177-3AD203B41FA5}">
                      <a16:colId xmlns:a16="http://schemas.microsoft.com/office/drawing/2014/main" val="2921578645"/>
                    </a:ext>
                  </a:extLst>
                </a:gridCol>
                <a:gridCol w="1166970">
                  <a:extLst>
                    <a:ext uri="{9D8B030D-6E8A-4147-A177-3AD203B41FA5}">
                      <a16:colId xmlns:a16="http://schemas.microsoft.com/office/drawing/2014/main" val="3867647373"/>
                    </a:ext>
                  </a:extLst>
                </a:gridCol>
              </a:tblGrid>
              <a:tr h="274324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omic Sans MS" panose="030F0702030302020204" pitchFamily="66" charset="0"/>
                        </a:rPr>
                        <a:t>Fortnight #1 - Easter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7571152"/>
                  </a:ext>
                </a:extLst>
              </a:tr>
              <a:tr h="2743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omic Sans MS" panose="030F0702030302020204" pitchFamily="66" charset="0"/>
                        </a:rPr>
                        <a:t>Challenge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omic Sans MS" panose="030F0702030302020204" pitchFamily="66" charset="0"/>
                        </a:rPr>
                        <a:t>#</a:t>
                      </a:r>
                      <a:endParaRPr lang="en-GB" sz="1100" b="1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7313582"/>
                  </a:ext>
                </a:extLst>
              </a:tr>
              <a:tr h="2743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</a:rPr>
                        <a:t>Cupcake competition</a:t>
                      </a:r>
                      <a:endParaRPr lang="en-GB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</a:rPr>
                        <a:t>1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53042967"/>
                  </a:ext>
                </a:extLst>
              </a:tr>
              <a:tr h="2743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</a:rPr>
                        <a:t>What’s your favourite book?</a:t>
                      </a:r>
                      <a:endParaRPr lang="en-GB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</a:rPr>
                        <a:t>2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81208084"/>
                  </a:ext>
                </a:extLst>
              </a:tr>
              <a:tr h="2743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</a:rPr>
                        <a:t>Guess where? Photographs</a:t>
                      </a:r>
                      <a:endParaRPr lang="en-GB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</a:rPr>
                        <a:t>3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93067262"/>
                  </a:ext>
                </a:extLst>
              </a:tr>
              <a:tr h="5613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</a:rPr>
                        <a:t>‘That’s my cuppa tea’</a:t>
                      </a:r>
                      <a:endParaRPr lang="en-GB" sz="1100" b="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7714045"/>
                  </a:ext>
                </a:extLst>
              </a:tr>
              <a:tr h="2743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</a:rPr>
                        <a:t>Wellbeing booklet</a:t>
                      </a:r>
                      <a:endParaRPr lang="en-GB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3390974"/>
                  </a:ext>
                </a:extLst>
              </a:tr>
              <a:tr h="2743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</a:rPr>
                        <a:t>Science challenges</a:t>
                      </a:r>
                      <a:endParaRPr lang="en-GB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753654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4947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CC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869CE-3F90-488E-9922-8E9B5651F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Challenge 1 - cupcake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5E8BA-DDB8-415E-8CEF-97CD9E26C143}"/>
              </a:ext>
            </a:extLst>
          </p:cNvPr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rgbClr val="FF0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Watch the clip from Miss Corry and see if you can copy Poynton’s very own Mary Berry!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Send in a picture of your cupcakes!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604992-E88B-46FF-8432-0A6D7293D5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43350"/>
            <a:ext cx="2057400" cy="2914650"/>
          </a:xfrm>
          <a:prstGeom prst="flowChartPreparation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2317EA-FCCD-4F63-9E5D-045CBA9AE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0677" y="4702020"/>
            <a:ext cx="3233323" cy="215598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A8F000-C497-454E-95C9-084D88D950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34538">
            <a:off x="1699166" y="3499489"/>
            <a:ext cx="2647950" cy="240506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B3839B2-6B3A-4131-B53B-52ED23A59340}"/>
              </a:ext>
            </a:extLst>
          </p:cNvPr>
          <p:cNvSpPr/>
          <p:nvPr/>
        </p:nvSpPr>
        <p:spPr>
          <a:xfrm>
            <a:off x="4680429" y="3836317"/>
            <a:ext cx="32976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5"/>
              </a:rPr>
              <a:t>https://youtu.be/evxAFHzwOWg</a:t>
            </a:r>
            <a:r>
              <a:rPr lang="en-GB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A8BF93-2B22-4C68-9068-30A3EDA02854}"/>
              </a:ext>
            </a:extLst>
          </p:cNvPr>
          <p:cNvSpPr txBox="1"/>
          <p:nvPr/>
        </p:nvSpPr>
        <p:spPr>
          <a:xfrm>
            <a:off x="4108198" y="5557786"/>
            <a:ext cx="26188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6"/>
              </a:rPr>
              <a:t>transition@phs.Cheshire.sch.uk</a:t>
            </a:r>
            <a:endParaRPr lang="en-GB" dirty="0"/>
          </a:p>
          <a:p>
            <a:r>
              <a:rPr lang="en-GB" dirty="0"/>
              <a:t>Title: Challenge 1-cupcake</a:t>
            </a:r>
          </a:p>
          <a:p>
            <a:r>
              <a:rPr lang="en-GB" dirty="0"/>
              <a:t>Name &amp;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2512252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E8A3A-8EFA-442A-AA86-03EA0920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Challenge 2 - What’s your favourite book?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F8F5D-CE79-4AEC-9306-C54BFC8BB0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We’d love to know what you’re reading and what your favourite book is and why?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Please write a book review on your favourite book…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7CA9B1-0B0B-4771-A9FE-C2D8F06AEF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4891" y="4212771"/>
            <a:ext cx="2989109" cy="264522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B0472F-EC66-4E3A-B7E5-B54BA70428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475" t="1322" r="12024"/>
          <a:stretch/>
        </p:blipFill>
        <p:spPr>
          <a:xfrm>
            <a:off x="-69566" y="4212771"/>
            <a:ext cx="3700272" cy="283292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5C5A08-EE72-4C68-B3CB-807234D4C3D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340" t="16993" r="29398" b="17255"/>
          <a:stretch/>
        </p:blipFill>
        <p:spPr>
          <a:xfrm rot="20991245">
            <a:off x="5063256" y="3953074"/>
            <a:ext cx="2013336" cy="263041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B26CFE1-4859-4766-A698-5D92FF229FF6}"/>
              </a:ext>
            </a:extLst>
          </p:cNvPr>
          <p:cNvSpPr/>
          <p:nvPr/>
        </p:nvSpPr>
        <p:spPr>
          <a:xfrm>
            <a:off x="2663653" y="4591170"/>
            <a:ext cx="2445214" cy="135421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1600" dirty="0">
                <a:hlinkClick r:id="rId5"/>
              </a:rPr>
              <a:t>transition@phs.Cheshire.sch.uk</a:t>
            </a:r>
            <a:endParaRPr lang="en-GB" sz="1600" dirty="0"/>
          </a:p>
          <a:p>
            <a:r>
              <a:rPr lang="en-GB" sz="1600" dirty="0"/>
              <a:t>Title: Challenge 2 – favourite book</a:t>
            </a:r>
          </a:p>
          <a:p>
            <a:r>
              <a:rPr lang="en-GB" sz="1600" dirty="0"/>
              <a:t>Name &amp;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2571906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F8872-E6E9-4931-A53C-93AB1840C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Challenge 3 – </a:t>
            </a:r>
            <a:b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Guess where?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0EFBE1-406B-4072-A033-1B529675A7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667249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Whilst on your holidays send us pictures of your travels from Poynton to Hazel Grove to wherever you may go and lets see if we can guess where you’ve been?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Email your picture to </a:t>
            </a:r>
            <a:r>
              <a:rPr lang="en-GB" dirty="0">
                <a:latin typeface="Comic Sans MS" panose="030F0702030302020204" pitchFamily="66" charset="0"/>
                <a:hlinkClick r:id="rId2"/>
              </a:rPr>
              <a:t>transition@phs.Cheshire.sch.uk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Title: Challenge 3 – Guess where?</a:t>
            </a:r>
          </a:p>
          <a:p>
            <a:r>
              <a:rPr lang="en-GB" dirty="0">
                <a:latin typeface="Comic Sans MS" panose="030F0702030302020204" pitchFamily="66" charset="0"/>
              </a:rPr>
              <a:t>Please tell us your name and primary school along with the picture.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10EFF3-BFFA-4854-87D6-3205CE42C7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588" y="3157442"/>
            <a:ext cx="2003612" cy="200361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8C2C83-A97D-481B-9891-067AA235E6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5718" y="199186"/>
            <a:ext cx="3433482" cy="155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189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63FB9-978E-471C-BA88-A0610872B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Challenge 4 – That’s my cuppa tea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2C7E941-034C-4191-8DED-EBDAE07D73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3794" t="22942" r="24947" b="32764"/>
          <a:stretch/>
        </p:blipFill>
        <p:spPr>
          <a:xfrm rot="491840">
            <a:off x="4526988" y="1655737"/>
            <a:ext cx="4188071" cy="28952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914F81-586D-4A75-BB2D-50BA0BE250C1}"/>
              </a:ext>
            </a:extLst>
          </p:cNvPr>
          <p:cNvSpPr txBox="1"/>
          <p:nvPr/>
        </p:nvSpPr>
        <p:spPr>
          <a:xfrm>
            <a:off x="779929" y="2805953"/>
            <a:ext cx="31914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want to find out about you so click the template and fill in the bits about you.</a:t>
            </a:r>
          </a:p>
          <a:p>
            <a:r>
              <a:rPr lang="en-GB" dirty="0">
                <a:latin typeface="Comic Sans MS" panose="030F0702030302020204" pitchFamily="66" charset="0"/>
              </a:rPr>
              <a:t>Email us</a:t>
            </a:r>
          </a:p>
          <a:p>
            <a:r>
              <a:rPr lang="en-GB" dirty="0">
                <a:latin typeface="Comic Sans MS" panose="030F0702030302020204" pitchFamily="66" charset="0"/>
                <a:hlinkClick r:id="rId3"/>
              </a:rPr>
              <a:t>transition@phs.Cheshire.sch.uk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Title: Challenge 4 – that’s my cuppa tea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45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EF7D8-2C7C-4245-8D3B-0653BEC58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Challenge 5 – wellbeing booklet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A48D3-88B4-4235-8E91-9CC5C8418C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  <a:hlinkClick r:id="rId2"/>
              </a:rPr>
              <a:t>https://www.phs.cheshire.sch.uk/attachments/download.asp?file=1008&amp;type=pdf</a:t>
            </a:r>
            <a:r>
              <a:rPr lang="en-GB" dirty="0">
                <a:highlight>
                  <a:srgbClr val="FFFF00"/>
                </a:highlight>
              </a:rPr>
              <a:t> </a:t>
            </a:r>
          </a:p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</a:rPr>
              <a:t>Click the link and fill in the well-being booklet from our website.</a:t>
            </a:r>
          </a:p>
          <a:p>
            <a:pPr marL="0" indent="0">
              <a:buNone/>
            </a:pP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589237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A46E8-EC59-4400-9456-FA3331C6E63B}"/>
              </a:ext>
            </a:extLst>
          </p:cNvPr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00206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Challenge 6 - Science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6A193-4110-4D0A-9276-EC2623E49E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Email your findings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transition@phs.Cheshire.sch.uk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Title: Challenge 6 - science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Name &amp; Primary school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2683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829E8CC-24CD-40E3-BDEC-3BB7BEA06D67}"/>
              </a:ext>
            </a:extLst>
          </p:cNvPr>
          <p:cNvSpPr/>
          <p:nvPr/>
        </p:nvSpPr>
        <p:spPr>
          <a:xfrm>
            <a:off x="5132944" y="198891"/>
            <a:ext cx="3698123" cy="2118909"/>
          </a:xfrm>
          <a:prstGeom prst="round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                                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……</a:t>
            </a:r>
          </a:p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…a phrase that can be spelt out using the symbols of elements in the Periodic Table?</a:t>
            </a:r>
          </a:p>
          <a:p>
            <a:pPr algn="ctr"/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(use the table on the next slide)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01D48AF-1EC0-4066-AF30-B12362DCB8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5202" y="376356"/>
            <a:ext cx="2572735" cy="356647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07098A1-BE60-46C0-ACC7-D3B2DD7BA160}"/>
              </a:ext>
            </a:extLst>
          </p:cNvPr>
          <p:cNvSpPr/>
          <p:nvPr/>
        </p:nvSpPr>
        <p:spPr>
          <a:xfrm>
            <a:off x="267151" y="198891"/>
            <a:ext cx="4760111" cy="211890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 you find out which   	      organs were used to help              you digest your breakfast            this morning? 		    </a:t>
            </a:r>
          </a:p>
          <a:p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What do they all do?</a:t>
            </a:r>
          </a:p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Draw your digestive system?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D19DDD2-BCB2-4FEB-BE93-6E5F355B0D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78" b="96732" l="8170" r="91503">
                        <a14:foregroundMark x1="49346" y1="6699" x2="49346" y2="6699"/>
                        <a14:foregroundMark x1="32843" y1="2941" x2="32843" y2="2941"/>
                        <a14:foregroundMark x1="8170" y1="91340" x2="8170" y2="91340"/>
                        <a14:foregroundMark x1="15523" y1="91993" x2="15523" y2="91993"/>
                        <a14:foregroundMark x1="41503" y1="96895" x2="41503" y2="96895"/>
                        <a14:foregroundMark x1="91503" y1="89706" x2="91503" y2="897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62317" y="414993"/>
            <a:ext cx="1503478" cy="1503478"/>
          </a:xfrm>
          <a:prstGeom prst="rect">
            <a:avLst/>
          </a:prstGeom>
          <a:ln>
            <a:noFill/>
          </a:ln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8B004EA5-B30D-43F7-A71B-540BB3CFEEFB}"/>
              </a:ext>
            </a:extLst>
          </p:cNvPr>
          <p:cNvSpPr/>
          <p:nvPr/>
        </p:nvSpPr>
        <p:spPr>
          <a:xfrm>
            <a:off x="267151" y="4199595"/>
            <a:ext cx="8563916" cy="2433024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Make a Compass </a:t>
            </a:r>
          </a:p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Cut a circle of paper or card and float it in a bowl of water. Straighten a paper clip, rub it in one direction with a fridge magnet for 1 minute. </a:t>
            </a:r>
          </a:p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Carefully place the paperclip on the paper and it will point from North to South. </a:t>
            </a:r>
          </a:p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 you explain what makes it point in that direction?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8667" y="2599946"/>
            <a:ext cx="4897276" cy="1503559"/>
            <a:chOff x="357304" y="2638122"/>
            <a:chExt cx="5372177" cy="164936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AD51840-AF54-43A3-B1DA-0DE955D392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1358" y="2638122"/>
              <a:ext cx="3698123" cy="1649363"/>
            </a:xfrm>
            <a:prstGeom prst="rect">
              <a:avLst/>
            </a:prstGeom>
          </p:spPr>
        </p:pic>
        <p:sp>
          <p:nvSpPr>
            <p:cNvPr id="24" name="Heart 23">
              <a:extLst>
                <a:ext uri="{FF2B5EF4-FFF2-40B4-BE49-F238E27FC236}">
                  <a16:creationId xmlns:a16="http://schemas.microsoft.com/office/drawing/2014/main" id="{B2F69AE2-5A29-476E-86E5-DE43306C75B2}"/>
                </a:ext>
              </a:extLst>
            </p:cNvPr>
            <p:cNvSpPr/>
            <p:nvPr/>
          </p:nvSpPr>
          <p:spPr>
            <a:xfrm>
              <a:off x="357304" y="2711254"/>
              <a:ext cx="1544213" cy="1428397"/>
            </a:xfrm>
            <a:prstGeom prst="hear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56BDF4E-850D-4A84-AC49-5DF848F46B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2000" b="76667" l="21000" r="79667">
                          <a14:foregroundMark x1="36000" y1="22667" x2="36000" y2="22667"/>
                          <a14:foregroundMark x1="24000" y1="23667" x2="24000" y2="23667"/>
                          <a14:foregroundMark x1="21333" y1="22667" x2="21333" y2="22667"/>
                          <a14:foregroundMark x1="77333" y1="23667" x2="77333" y2="23667"/>
                          <a14:foregroundMark x1="79667" y1="22000" x2="79667" y2="22000"/>
                          <a14:foregroundMark x1="49667" y1="76667" x2="49667" y2="76667"/>
                          <a14:backgroundMark x1="80000" y1="22333" x2="80000" y2="22333"/>
                        </a14:backgroundRemoval>
                      </a14:imgEffect>
                    </a14:imgLayer>
                  </a14:imgProps>
                </a:ext>
              </a:extLst>
            </a:blip>
            <a:srcRect l="19968" t="19600" r="19478" b="19846"/>
            <a:stretch/>
          </p:blipFill>
          <p:spPr>
            <a:xfrm>
              <a:off x="840011" y="3136053"/>
              <a:ext cx="578797" cy="578797"/>
            </a:xfrm>
            <a:prstGeom prst="rect">
              <a:avLst/>
            </a:prstGeom>
          </p:spPr>
        </p:pic>
      </p:grp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2E9CF976-2A78-42D4-BC77-195A6C63E704}"/>
              </a:ext>
            </a:extLst>
          </p:cNvPr>
          <p:cNvSpPr/>
          <p:nvPr/>
        </p:nvSpPr>
        <p:spPr>
          <a:xfrm>
            <a:off x="5541070" y="2571717"/>
            <a:ext cx="3284263" cy="1367479"/>
          </a:xfrm>
          <a:prstGeom prst="wedgeRoundRectCallout">
            <a:avLst>
              <a:gd name="adj1" fmla="val -60743"/>
              <a:gd name="adj2" fmla="val 48444"/>
              <a:gd name="adj3" fmla="val 16667"/>
            </a:avLst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email your findings to </a:t>
            </a:r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8"/>
              </a:rPr>
              <a:t>transition@phs.cheshire.sch.uk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560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3" y="1115779"/>
            <a:ext cx="9020174" cy="4743449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Rectangle: Rounded Corners 19">
            <a:extLst>
              <a:ext uri="{FF2B5EF4-FFF2-40B4-BE49-F238E27FC236}">
                <a16:creationId xmlns:a16="http://schemas.microsoft.com/office/drawing/2014/main" id="{1829E8CC-24CD-40E3-BDEC-3BB7BEA06D67}"/>
              </a:ext>
            </a:extLst>
          </p:cNvPr>
          <p:cNvSpPr/>
          <p:nvPr/>
        </p:nvSpPr>
        <p:spPr>
          <a:xfrm>
            <a:off x="61912" y="108739"/>
            <a:ext cx="9020175" cy="981281"/>
          </a:xfrm>
          <a:prstGeom prst="round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Periodic Table </a:t>
            </a:r>
          </a:p>
          <a:p>
            <a:pPr algn="ctr"/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Press ctrl and click on the picture to be taken to an interactive version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5179" y="5884985"/>
            <a:ext cx="3013640" cy="921498"/>
          </a:xfrm>
          <a:prstGeom prst="rect">
            <a:avLst/>
          </a:prstGeom>
        </p:spPr>
      </p:pic>
      <p:sp>
        <p:nvSpPr>
          <p:cNvPr id="6" name="Rectangle 5">
            <a:hlinkClick r:id="rId2"/>
          </p:cNvPr>
          <p:cNvSpPr/>
          <p:nvPr/>
        </p:nvSpPr>
        <p:spPr>
          <a:xfrm>
            <a:off x="1120462" y="1141536"/>
            <a:ext cx="4932608" cy="14728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212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7D7B6-6265-43AE-9FA7-0E92096B4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Challenge fortnight…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2C1248-A541-45A9-B7C6-ECB58B1B15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All information can be found on the website and the extra documents you may need to complete each challenge.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Remember you do not need to do all of them but have a go and see how many you can complete.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We are looking forward to meeting you in person but this will help us get to know you before you arrive!</a:t>
            </a:r>
          </a:p>
        </p:txBody>
      </p:sp>
    </p:spTree>
    <p:extLst>
      <p:ext uri="{BB962C8B-B14F-4D97-AF65-F5344CB8AC3E}">
        <p14:creationId xmlns:p14="http://schemas.microsoft.com/office/powerpoint/2010/main" val="10746853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382</TotalTime>
  <Words>577</Words>
  <Application>Microsoft Office PowerPoint</Application>
  <PresentationFormat>On-screen Show (4:3)</PresentationFormat>
  <Paragraphs>72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Challenge 1 - cupcake</vt:lpstr>
      <vt:lpstr>Challenge 2 - What’s your favourite book?</vt:lpstr>
      <vt:lpstr>Challenge 3 –  Guess where?</vt:lpstr>
      <vt:lpstr>Challenge 4 – That’s my cuppa tea</vt:lpstr>
      <vt:lpstr>Challenge 5 – wellbeing booklet</vt:lpstr>
      <vt:lpstr>Challenge 6 - Science</vt:lpstr>
      <vt:lpstr>PowerPoint Presentation</vt:lpstr>
      <vt:lpstr>PowerPoint Presentation</vt:lpstr>
      <vt:lpstr>Challenge fortnight…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Lambert</dc:creator>
  <cp:lastModifiedBy>A Kennedy</cp:lastModifiedBy>
  <cp:revision>26</cp:revision>
  <dcterms:created xsi:type="dcterms:W3CDTF">2020-04-22T12:30:12Z</dcterms:created>
  <dcterms:modified xsi:type="dcterms:W3CDTF">2023-03-28T19:43:10Z</dcterms:modified>
</cp:coreProperties>
</file>