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660" r:id="rId2"/>
    <p:sldId id="661" r:id="rId3"/>
    <p:sldId id="662" r:id="rId4"/>
    <p:sldId id="663" r:id="rId5"/>
    <p:sldId id="664" r:id="rId6"/>
    <p:sldId id="665" r:id="rId7"/>
    <p:sldId id="666" r:id="rId8"/>
    <p:sldId id="740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1" d="100"/>
          <a:sy n="81" d="100"/>
        </p:scale>
        <p:origin x="80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724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 baseline="0">
                <a:solidFill>
                  <a:srgbClr val="002060"/>
                </a:solidFill>
              </a:defRPr>
            </a:lvl1pPr>
            <a:lvl2pPr>
              <a:defRPr baseline="0">
                <a:solidFill>
                  <a:srgbClr val="002060"/>
                </a:solidFill>
              </a:defRPr>
            </a:lvl2pPr>
            <a:lvl3pPr>
              <a:defRPr baseline="0">
                <a:solidFill>
                  <a:srgbClr val="002060"/>
                </a:solidFill>
              </a:defRPr>
            </a:lvl3pPr>
            <a:lvl4pPr>
              <a:defRPr baseline="0">
                <a:solidFill>
                  <a:srgbClr val="002060"/>
                </a:solidFill>
              </a:defRPr>
            </a:lvl4pPr>
            <a:lvl5pPr>
              <a:defRPr baseline="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012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018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82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453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59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982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966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53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082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627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751927" y="1376432"/>
            <a:ext cx="5430768" cy="4032451"/>
            <a:chOff x="4469824" y="1124744"/>
            <a:chExt cx="6236041" cy="4032451"/>
          </a:xfrm>
        </p:grpSpPr>
        <p:sp>
          <p:nvSpPr>
            <p:cNvPr id="2" name="Isosceles Triangle 1"/>
            <p:cNvSpPr/>
            <p:nvPr userDrawn="1"/>
          </p:nvSpPr>
          <p:spPr bwMode="auto">
            <a:xfrm>
              <a:off x="4469824" y="1124744"/>
              <a:ext cx="6236041" cy="4032448"/>
            </a:xfrm>
            <a:prstGeom prst="triangl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GB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Microsoft YaHei" charset="-122"/>
              </a:endParaRPr>
            </a:p>
          </p:txBody>
        </p:sp>
        <p:cxnSp>
          <p:nvCxnSpPr>
            <p:cNvPr id="3" name="Straight Connector 2"/>
            <p:cNvCxnSpPr/>
            <p:nvPr userDrawn="1"/>
          </p:nvCxnSpPr>
          <p:spPr bwMode="auto">
            <a:xfrm>
              <a:off x="5423219" y="3933056"/>
              <a:ext cx="431991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 userDrawn="1"/>
          </p:nvCxnSpPr>
          <p:spPr bwMode="auto">
            <a:xfrm>
              <a:off x="6479199" y="2564904"/>
              <a:ext cx="220795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 userDrawn="1"/>
          </p:nvCxnSpPr>
          <p:spPr bwMode="auto">
            <a:xfrm>
              <a:off x="7535179" y="2564907"/>
              <a:ext cx="0" cy="1368152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 userDrawn="1"/>
          </p:nvCxnSpPr>
          <p:spPr bwMode="auto">
            <a:xfrm>
              <a:off x="6671196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 userDrawn="1"/>
          </p:nvCxnSpPr>
          <p:spPr bwMode="auto">
            <a:xfrm>
              <a:off x="8399163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 userDrawn="1"/>
          </p:nvSpPr>
          <p:spPr>
            <a:xfrm>
              <a:off x="5615217" y="4365104"/>
              <a:ext cx="4127921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3 things you knew already</a:t>
              </a: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6479199" y="2996956"/>
              <a:ext cx="2111960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2 things you learnt today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6394406" y="1412779"/>
              <a:ext cx="2292751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1 question about today’s topic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51349021"/>
      </p:ext>
    </p:extLst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512" y="0"/>
            <a:ext cx="753488" cy="75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607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2060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222796" y="693195"/>
          <a:ext cx="4719918" cy="5524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496262"/>
                  </a:ext>
                </a:extLst>
              </a:tr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991110"/>
                  </a:ext>
                </a:extLst>
              </a:tr>
            </a:tbl>
          </a:graphicData>
        </a:graphic>
      </p:graphicFrame>
      <p:grpSp>
        <p:nvGrpSpPr>
          <p:cNvPr id="82" name="Group 81"/>
          <p:cNvGrpSpPr/>
          <p:nvPr/>
        </p:nvGrpSpPr>
        <p:grpSpPr>
          <a:xfrm>
            <a:off x="2719893" y="1170716"/>
            <a:ext cx="271182" cy="961613"/>
            <a:chOff x="2719893" y="1170716"/>
            <a:chExt cx="271182" cy="961613"/>
          </a:xfrm>
        </p:grpSpPr>
        <p:sp>
          <p:nvSpPr>
            <p:cNvPr id="5" name="Oval 4"/>
            <p:cNvSpPr/>
            <p:nvPr/>
          </p:nvSpPr>
          <p:spPr>
            <a:xfrm>
              <a:off x="2719893" y="1170716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2749029" y="1890283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150210" y="928670"/>
            <a:ext cx="863903" cy="1445705"/>
            <a:chOff x="4150210" y="928670"/>
            <a:chExt cx="863903" cy="1445705"/>
          </a:xfrm>
        </p:grpSpPr>
        <p:sp>
          <p:nvSpPr>
            <p:cNvPr id="8" name="Oval 7"/>
            <p:cNvSpPr/>
            <p:nvPr/>
          </p:nvSpPr>
          <p:spPr>
            <a:xfrm>
              <a:off x="4150210" y="96699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4710280" y="141276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179346" y="168655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4772067" y="92867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4658648" y="213232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Oval 14"/>
          <p:cNvSpPr/>
          <p:nvPr/>
        </p:nvSpPr>
        <p:spPr>
          <a:xfrm>
            <a:off x="6461464" y="1524147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961939" y="297556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86" name="Group 85"/>
          <p:cNvGrpSpPr/>
          <p:nvPr/>
        </p:nvGrpSpPr>
        <p:grpSpPr>
          <a:xfrm>
            <a:off x="4162587" y="3263144"/>
            <a:ext cx="619065" cy="533036"/>
            <a:chOff x="4162587" y="3263144"/>
            <a:chExt cx="619065" cy="533036"/>
          </a:xfrm>
        </p:grpSpPr>
        <p:sp>
          <p:nvSpPr>
            <p:cNvPr id="23" name="Oval 22"/>
            <p:cNvSpPr/>
            <p:nvPr/>
          </p:nvSpPr>
          <p:spPr>
            <a:xfrm>
              <a:off x="4162587" y="355413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4539606" y="326314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5530723" y="2864944"/>
            <a:ext cx="1067509" cy="1165309"/>
            <a:chOff x="5530723" y="2864944"/>
            <a:chExt cx="1067509" cy="1165309"/>
          </a:xfrm>
        </p:grpSpPr>
        <p:sp>
          <p:nvSpPr>
            <p:cNvPr id="32" name="Oval 31"/>
            <p:cNvSpPr/>
            <p:nvPr/>
          </p:nvSpPr>
          <p:spPr>
            <a:xfrm>
              <a:off x="5530723" y="338078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847748" y="286494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6356186" y="3473126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942683" y="378820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967572" y="13438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251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5907" y="3163169"/>
            <a:ext cx="127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	124</a:t>
            </a:r>
          </a:p>
        </p:txBody>
      </p:sp>
      <p:grpSp>
        <p:nvGrpSpPr>
          <p:cNvPr id="88" name="Group 87"/>
          <p:cNvGrpSpPr/>
          <p:nvPr/>
        </p:nvGrpSpPr>
        <p:grpSpPr>
          <a:xfrm>
            <a:off x="2534072" y="4701937"/>
            <a:ext cx="1101356" cy="1377249"/>
            <a:chOff x="2534072" y="4701937"/>
            <a:chExt cx="1101356" cy="1377249"/>
          </a:xfrm>
        </p:grpSpPr>
        <p:sp>
          <p:nvSpPr>
            <p:cNvPr id="40" name="Oval 39"/>
            <p:cNvSpPr/>
            <p:nvPr/>
          </p:nvSpPr>
          <p:spPr>
            <a:xfrm>
              <a:off x="2534072" y="501071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3158940" y="583714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3393382" y="470193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4019774" y="4510061"/>
            <a:ext cx="1174598" cy="1635859"/>
            <a:chOff x="4019774" y="4510061"/>
            <a:chExt cx="1174598" cy="1635859"/>
          </a:xfrm>
        </p:grpSpPr>
        <p:sp>
          <p:nvSpPr>
            <p:cNvPr id="43" name="Oval 42"/>
            <p:cNvSpPr/>
            <p:nvPr/>
          </p:nvSpPr>
          <p:spPr>
            <a:xfrm>
              <a:off x="4064589" y="582748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4717884" y="590387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4952326" y="476867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4478194" y="508887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4877569" y="511030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040964" y="451006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019774" y="533092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5535235" y="4481131"/>
            <a:ext cx="1267614" cy="1659564"/>
            <a:chOff x="5535235" y="4481131"/>
            <a:chExt cx="1267614" cy="1659564"/>
          </a:xfrm>
        </p:grpSpPr>
        <p:sp>
          <p:nvSpPr>
            <p:cNvPr id="56" name="Oval 55"/>
            <p:cNvSpPr/>
            <p:nvPr/>
          </p:nvSpPr>
          <p:spPr>
            <a:xfrm>
              <a:off x="5535235" y="587489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5889471" y="448113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6541428" y="479951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6069863" y="5504458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6560803" y="589864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6" name="Straight Connector 75"/>
          <p:cNvCxnSpPr/>
          <p:nvPr/>
        </p:nvCxnSpPr>
        <p:spPr>
          <a:xfrm flipH="1" flipV="1">
            <a:off x="2222796" y="4364139"/>
            <a:ext cx="4719918" cy="29394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505907" y="4889694"/>
            <a:ext cx="127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	375</a:t>
            </a:r>
          </a:p>
        </p:txBody>
      </p:sp>
    </p:spTree>
    <p:extLst>
      <p:ext uri="{BB962C8B-B14F-4D97-AF65-F5344CB8AC3E}">
        <p14:creationId xmlns:p14="http://schemas.microsoft.com/office/powerpoint/2010/main" val="2485700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1" grpId="0" animBg="1"/>
      <p:bldP spid="71" grpId="0"/>
      <p:bldP spid="72" grpId="0"/>
      <p:bldP spid="8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222796" y="693195"/>
          <a:ext cx="4719918" cy="5524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496262"/>
                  </a:ext>
                </a:extLst>
              </a:tr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991110"/>
                  </a:ext>
                </a:extLst>
              </a:tr>
            </a:tbl>
          </a:graphicData>
        </a:graphic>
      </p:graphicFrame>
      <p:grpSp>
        <p:nvGrpSpPr>
          <p:cNvPr id="82" name="Group 81"/>
          <p:cNvGrpSpPr/>
          <p:nvPr/>
        </p:nvGrpSpPr>
        <p:grpSpPr>
          <a:xfrm>
            <a:off x="2719893" y="1170716"/>
            <a:ext cx="802116" cy="961613"/>
            <a:chOff x="2719893" y="1170716"/>
            <a:chExt cx="802116" cy="961613"/>
          </a:xfrm>
        </p:grpSpPr>
        <p:sp>
          <p:nvSpPr>
            <p:cNvPr id="5" name="Oval 4"/>
            <p:cNvSpPr/>
            <p:nvPr/>
          </p:nvSpPr>
          <p:spPr>
            <a:xfrm>
              <a:off x="2719893" y="1170716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3279963" y="1616486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2749029" y="1890283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150210" y="928670"/>
            <a:ext cx="863903" cy="1445705"/>
            <a:chOff x="4150210" y="928670"/>
            <a:chExt cx="863903" cy="1445705"/>
          </a:xfrm>
        </p:grpSpPr>
        <p:sp>
          <p:nvSpPr>
            <p:cNvPr id="8" name="Oval 7"/>
            <p:cNvSpPr/>
            <p:nvPr/>
          </p:nvSpPr>
          <p:spPr>
            <a:xfrm>
              <a:off x="4150210" y="96699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4710280" y="141276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4179346" y="168655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4772067" y="92867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4658648" y="213232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5575826" y="845969"/>
            <a:ext cx="1160395" cy="1528406"/>
            <a:chOff x="5575826" y="845969"/>
            <a:chExt cx="1160395" cy="1528406"/>
          </a:xfrm>
        </p:grpSpPr>
        <p:sp>
          <p:nvSpPr>
            <p:cNvPr id="11" name="Oval 10"/>
            <p:cNvSpPr/>
            <p:nvPr/>
          </p:nvSpPr>
          <p:spPr>
            <a:xfrm>
              <a:off x="5575826" y="141276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6135896" y="185853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5604962" y="213232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942683" y="84596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464" y="152414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5963679" y="135225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494175" y="2100578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6439780" y="96699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2961939" y="2975561"/>
            <a:ext cx="337521" cy="941642"/>
            <a:chOff x="2961939" y="2975561"/>
            <a:chExt cx="337521" cy="941642"/>
          </a:xfrm>
        </p:grpSpPr>
        <p:sp>
          <p:nvSpPr>
            <p:cNvPr id="21" name="Oval 20"/>
            <p:cNvSpPr/>
            <p:nvPr/>
          </p:nvSpPr>
          <p:spPr>
            <a:xfrm>
              <a:off x="2961939" y="297556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3057414" y="367515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3892187" y="2691354"/>
            <a:ext cx="1347064" cy="1604793"/>
            <a:chOff x="3892187" y="2691354"/>
            <a:chExt cx="1347064" cy="1604793"/>
          </a:xfrm>
        </p:grpSpPr>
        <p:sp>
          <p:nvSpPr>
            <p:cNvPr id="23" name="Oval 22"/>
            <p:cNvSpPr/>
            <p:nvPr/>
          </p:nvSpPr>
          <p:spPr>
            <a:xfrm>
              <a:off x="4162587" y="355413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23"/>
            <p:cNvSpPr/>
            <p:nvPr/>
          </p:nvSpPr>
          <p:spPr>
            <a:xfrm>
              <a:off x="4539606" y="326314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24"/>
            <p:cNvSpPr/>
            <p:nvPr/>
          </p:nvSpPr>
          <p:spPr>
            <a:xfrm>
              <a:off x="4005353" y="397771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>
              <a:off x="4343074" y="269135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>
              <a:off x="4997205" y="355642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3892187" y="297556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4658648" y="405410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4893090" y="2918898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5530723" y="2826622"/>
            <a:ext cx="1180928" cy="1445705"/>
            <a:chOff x="5530723" y="2826622"/>
            <a:chExt cx="1180928" cy="1445705"/>
          </a:xfrm>
        </p:grpSpPr>
        <p:sp>
          <p:nvSpPr>
            <p:cNvPr id="31" name="Oval 30"/>
            <p:cNvSpPr/>
            <p:nvPr/>
          </p:nvSpPr>
          <p:spPr>
            <a:xfrm>
              <a:off x="6061657" y="310699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530723" y="338078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847748" y="286494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6356186" y="3473126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942683" y="378820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6469605" y="282662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6356186" y="403028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71" name="TextBox 70"/>
          <p:cNvSpPr txBox="1"/>
          <p:nvPr/>
        </p:nvSpPr>
        <p:spPr>
          <a:xfrm>
            <a:off x="967572" y="13438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358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5907" y="3163169"/>
            <a:ext cx="127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	287</a:t>
            </a:r>
          </a:p>
        </p:txBody>
      </p:sp>
      <p:grpSp>
        <p:nvGrpSpPr>
          <p:cNvPr id="88" name="Group 87"/>
          <p:cNvGrpSpPr/>
          <p:nvPr/>
        </p:nvGrpSpPr>
        <p:grpSpPr>
          <a:xfrm>
            <a:off x="2505645" y="4474393"/>
            <a:ext cx="1129783" cy="1604793"/>
            <a:chOff x="2505645" y="4474393"/>
            <a:chExt cx="1129783" cy="1604793"/>
          </a:xfrm>
        </p:grpSpPr>
        <p:sp>
          <p:nvSpPr>
            <p:cNvPr id="38" name="Oval 37"/>
            <p:cNvSpPr/>
            <p:nvPr/>
          </p:nvSpPr>
          <p:spPr>
            <a:xfrm>
              <a:off x="2505645" y="5760753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Oval 38"/>
            <p:cNvSpPr/>
            <p:nvPr/>
          </p:nvSpPr>
          <p:spPr>
            <a:xfrm>
              <a:off x="2843366" y="4474393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2534072" y="501071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3158940" y="583714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Oval 41"/>
            <p:cNvSpPr/>
            <p:nvPr/>
          </p:nvSpPr>
          <p:spPr>
            <a:xfrm>
              <a:off x="3393382" y="470193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3993658" y="4510061"/>
            <a:ext cx="1200714" cy="1635859"/>
            <a:chOff x="3993658" y="4510061"/>
            <a:chExt cx="1200714" cy="1635859"/>
          </a:xfrm>
        </p:grpSpPr>
        <p:sp>
          <p:nvSpPr>
            <p:cNvPr id="43" name="Oval 42"/>
            <p:cNvSpPr/>
            <p:nvPr/>
          </p:nvSpPr>
          <p:spPr>
            <a:xfrm>
              <a:off x="4064589" y="5827487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>
              <a:off x="4385600" y="469081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Oval 44"/>
            <p:cNvSpPr/>
            <p:nvPr/>
          </p:nvSpPr>
          <p:spPr>
            <a:xfrm>
              <a:off x="3993658" y="4926728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Oval 45"/>
            <p:cNvSpPr/>
            <p:nvPr/>
          </p:nvSpPr>
          <p:spPr>
            <a:xfrm>
              <a:off x="4717884" y="590387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Oval 46"/>
            <p:cNvSpPr/>
            <p:nvPr/>
          </p:nvSpPr>
          <p:spPr>
            <a:xfrm>
              <a:off x="4952326" y="476867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4478194" y="508887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Oval 48"/>
            <p:cNvSpPr/>
            <p:nvPr/>
          </p:nvSpPr>
          <p:spPr>
            <a:xfrm>
              <a:off x="4949759" y="553464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4418825" y="580844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4756546" y="452208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Oval 51"/>
            <p:cNvSpPr/>
            <p:nvPr/>
          </p:nvSpPr>
          <p:spPr>
            <a:xfrm>
              <a:off x="4514500" y="5505883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3" name="Oval 52"/>
            <p:cNvSpPr/>
            <p:nvPr/>
          </p:nvSpPr>
          <p:spPr>
            <a:xfrm>
              <a:off x="4877569" y="511030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4040964" y="451006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5" name="Oval 54"/>
            <p:cNvSpPr/>
            <p:nvPr/>
          </p:nvSpPr>
          <p:spPr>
            <a:xfrm>
              <a:off x="4019774" y="5330920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0" name="Group 89"/>
          <p:cNvGrpSpPr/>
          <p:nvPr/>
        </p:nvGrpSpPr>
        <p:grpSpPr>
          <a:xfrm>
            <a:off x="5464304" y="4481131"/>
            <a:ext cx="1338545" cy="1712196"/>
            <a:chOff x="5464304" y="4481131"/>
            <a:chExt cx="1338545" cy="1712196"/>
          </a:xfrm>
        </p:grpSpPr>
        <p:sp>
          <p:nvSpPr>
            <p:cNvPr id="56" name="Oval 55"/>
            <p:cNvSpPr/>
            <p:nvPr/>
          </p:nvSpPr>
          <p:spPr>
            <a:xfrm>
              <a:off x="5535235" y="587489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5889471" y="448113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8" name="Oval 57"/>
            <p:cNvSpPr/>
            <p:nvPr/>
          </p:nvSpPr>
          <p:spPr>
            <a:xfrm>
              <a:off x="5464304" y="4974135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6188530" y="595128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6541428" y="479951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5746877" y="4831265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Oval 61"/>
            <p:cNvSpPr/>
            <p:nvPr/>
          </p:nvSpPr>
          <p:spPr>
            <a:xfrm>
              <a:off x="6420405" y="5582051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5889471" y="5855848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6191202" y="4757962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6069863" y="5504458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6348215" y="5157716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5511610" y="4557468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5594080" y="5487754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6560803" y="5898649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5842656" y="5193198"/>
              <a:ext cx="242046" cy="242046"/>
            </a:xfrm>
            <a:prstGeom prst="ellipse">
              <a:avLst/>
            </a:prstGeom>
            <a:solidFill>
              <a:srgbClr val="FF66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6" name="Straight Connector 75"/>
          <p:cNvCxnSpPr/>
          <p:nvPr/>
        </p:nvCxnSpPr>
        <p:spPr>
          <a:xfrm flipH="1" flipV="1">
            <a:off x="2222796" y="4364139"/>
            <a:ext cx="4719918" cy="29394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184647" y="4953713"/>
            <a:ext cx="18742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	5 13 15</a:t>
            </a:r>
          </a:p>
        </p:txBody>
      </p:sp>
    </p:spTree>
    <p:extLst>
      <p:ext uri="{BB962C8B-B14F-4D97-AF65-F5344CB8AC3E}">
        <p14:creationId xmlns:p14="http://schemas.microsoft.com/office/powerpoint/2010/main" val="294802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8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222796" y="693195"/>
          <a:ext cx="4719918" cy="5524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4496262"/>
                  </a:ext>
                </a:extLst>
              </a:tr>
              <a:tr h="184157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991110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2719893" y="1170716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3279963" y="1616486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2749029" y="1890283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4150210" y="966992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4710280" y="1412762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179346" y="1686559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772067" y="928670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658648" y="2132329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5575826" y="1412762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135896" y="1858532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604962" y="2132329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942683" y="845969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6461464" y="1524147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963679" y="1352250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494175" y="2100578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439780" y="966992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961939" y="297556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057414" y="3675157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4162587" y="355413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539606" y="326314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05353" y="397771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4343074" y="269135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997205" y="3556422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892187" y="297556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658648" y="405410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4893090" y="2918898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6061657" y="3106990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530723" y="3380787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5847748" y="286494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6356186" y="3473126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5942683" y="3788207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469605" y="2826622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356186" y="403028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67572" y="13438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358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05907" y="3163169"/>
            <a:ext cx="127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	287</a:t>
            </a:r>
          </a:p>
        </p:txBody>
      </p:sp>
      <p:sp>
        <p:nvSpPr>
          <p:cNvPr id="38" name="Oval 37"/>
          <p:cNvSpPr/>
          <p:nvPr/>
        </p:nvSpPr>
        <p:spPr>
          <a:xfrm>
            <a:off x="2505645" y="5760753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2843366" y="4474393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2534072" y="5010717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3158940" y="5837140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3393382" y="4701937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064589" y="5827487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385600" y="4690810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3993658" y="4926728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4717884" y="590387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952326" y="476867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4478194" y="508887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4949759" y="553464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4418825" y="580844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4756546" y="452208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4514500" y="5505883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4877569" y="5110309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4040964" y="451006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4019774" y="5330920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5535235" y="587489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Oval 56"/>
          <p:cNvSpPr/>
          <p:nvPr/>
        </p:nvSpPr>
        <p:spPr>
          <a:xfrm>
            <a:off x="5889471" y="448113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5464304" y="4974135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6188530" y="595128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6541428" y="479951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5746877" y="4831265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6420405" y="5582051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889471" y="5855848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191202" y="4757962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6069863" y="5504458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6348215" y="5157716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511610" y="4557468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5594080" y="5487754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6560803" y="5898649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Oval 69"/>
          <p:cNvSpPr/>
          <p:nvPr/>
        </p:nvSpPr>
        <p:spPr>
          <a:xfrm>
            <a:off x="5842656" y="5193198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 flipH="1" flipV="1">
            <a:off x="2222796" y="4364139"/>
            <a:ext cx="4719918" cy="29394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184647" y="4953713"/>
            <a:ext cx="18742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	5 13 15</a:t>
            </a:r>
          </a:p>
        </p:txBody>
      </p:sp>
      <p:sp>
        <p:nvSpPr>
          <p:cNvPr id="91" name="Oval 90"/>
          <p:cNvSpPr/>
          <p:nvPr/>
        </p:nvSpPr>
        <p:spPr>
          <a:xfrm>
            <a:off x="3039631" y="5225133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>
            <a:off x="4461732" y="5242046"/>
            <a:ext cx="242046" cy="242046"/>
          </a:xfrm>
          <a:prstGeom prst="ellipse">
            <a:avLst/>
          </a:prstGeom>
          <a:solidFill>
            <a:srgbClr val="FF66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187191" y="4943983"/>
            <a:ext cx="1842392" cy="584775"/>
          </a:xfrm>
          <a:prstGeom prst="rect">
            <a:avLst/>
          </a:prstGeom>
          <a:solidFill>
            <a:srgbClr val="FFF2CC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	645</a:t>
            </a:r>
          </a:p>
        </p:txBody>
      </p:sp>
    </p:spTree>
    <p:extLst>
      <p:ext uri="{BB962C8B-B14F-4D97-AF65-F5344CB8AC3E}">
        <p14:creationId xmlns:p14="http://schemas.microsoft.com/office/powerpoint/2010/main" val="140141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7" grpId="0" animBg="1"/>
      <p:bldP spid="48" grpId="0" animBg="1"/>
      <p:bldP spid="49" grpId="0" animBg="1"/>
      <p:bldP spid="50" grpId="0" animBg="1"/>
      <p:bldP spid="52" grpId="0" animBg="1"/>
      <p:bldP spid="54" grpId="0" animBg="1"/>
      <p:bldP spid="55" grpId="0" animBg="1"/>
      <p:bldP spid="57" grpId="0" animBg="1"/>
      <p:bldP spid="58" grpId="0" animBg="1"/>
      <p:bldP spid="60" grpId="0" animBg="1"/>
      <p:bldP spid="61" grpId="0" animBg="1"/>
      <p:bldP spid="62" grpId="0" animBg="1"/>
      <p:bldP spid="63" grpId="0" animBg="1"/>
      <p:bldP spid="65" grpId="0" animBg="1"/>
      <p:bldP spid="66" grpId="0" animBg="1"/>
      <p:bldP spid="68" grpId="0" animBg="1"/>
      <p:bldP spid="69" grpId="0" animBg="1"/>
      <p:bldP spid="81" grpId="0"/>
      <p:bldP spid="91" grpId="0" animBg="1"/>
      <p:bldP spid="92" grpId="0" animBg="1"/>
      <p:bldP spid="9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Addition the exploding dots 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Write down the answers to the following addition problems by using the exploding dots method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148 + 323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567 + 271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377 + 188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582 + 714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310462872 + 389107123</a:t>
            </a:r>
          </a:p>
          <a:p>
            <a:pPr marL="514350" indent="-514350">
              <a:buAutoNum type="alphaLcParenR"/>
            </a:pPr>
            <a:r>
              <a:rPr lang="en-GB">
                <a:latin typeface="Century Gothic" panose="020B0502020202020204" pitchFamily="34" charset="0"/>
              </a:rPr>
              <a:t>87263716381 + 18778274824</a:t>
            </a:r>
            <a:endParaRPr lang="en-GB" dirty="0"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315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222796" y="693196"/>
          <a:ext cx="4719918" cy="1235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2354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grpSp>
        <p:nvGrpSpPr>
          <p:cNvPr id="82" name="Group 81"/>
          <p:cNvGrpSpPr/>
          <p:nvPr/>
        </p:nvGrpSpPr>
        <p:grpSpPr>
          <a:xfrm>
            <a:off x="2863722" y="830093"/>
            <a:ext cx="271182" cy="961613"/>
            <a:chOff x="2719893" y="1170716"/>
            <a:chExt cx="271182" cy="961613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5" name="Oval 4"/>
            <p:cNvSpPr/>
            <p:nvPr/>
          </p:nvSpPr>
          <p:spPr>
            <a:xfrm>
              <a:off x="2719893" y="1170716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2749029" y="1890283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4150210" y="928670"/>
            <a:ext cx="863903" cy="726138"/>
            <a:chOff x="4150210" y="928670"/>
            <a:chExt cx="863903" cy="726138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" name="Oval 7"/>
            <p:cNvSpPr/>
            <p:nvPr/>
          </p:nvSpPr>
          <p:spPr>
            <a:xfrm>
              <a:off x="4150210" y="966992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4710280" y="1412762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4772067" y="928670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Oval 14"/>
          <p:cNvSpPr/>
          <p:nvPr/>
        </p:nvSpPr>
        <p:spPr>
          <a:xfrm>
            <a:off x="6461464" y="1524147"/>
            <a:ext cx="242046" cy="24204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967572" y="1343830"/>
            <a:ext cx="8098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231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22688" y="2879735"/>
            <a:ext cx="8547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x	3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05907" y="4889694"/>
            <a:ext cx="1271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	693</a:t>
            </a:r>
          </a:p>
        </p:txBody>
      </p:sp>
      <p:graphicFrame>
        <p:nvGraphicFramePr>
          <p:cNvPr id="67" name="Table 66"/>
          <p:cNvGraphicFramePr>
            <a:graphicFrameLocks noGrp="1"/>
          </p:cNvGraphicFramePr>
          <p:nvPr>
            <p:extLst/>
          </p:nvPr>
        </p:nvGraphicFramePr>
        <p:xfrm>
          <a:off x="2222796" y="1928603"/>
          <a:ext cx="4719918" cy="1235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2354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222796" y="3163169"/>
          <a:ext cx="4719918" cy="1235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2354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graphicFrame>
        <p:nvGraphicFramePr>
          <p:cNvPr id="70" name="Table 69"/>
          <p:cNvGraphicFramePr>
            <a:graphicFrameLocks noGrp="1"/>
          </p:cNvGraphicFramePr>
          <p:nvPr>
            <p:extLst/>
          </p:nvPr>
        </p:nvGraphicFramePr>
        <p:xfrm>
          <a:off x="2222796" y="4419462"/>
          <a:ext cx="4719918" cy="1235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2354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CC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cxnSp>
        <p:nvCxnSpPr>
          <p:cNvPr id="73" name="Straight Connector 72"/>
          <p:cNvCxnSpPr/>
          <p:nvPr/>
        </p:nvCxnSpPr>
        <p:spPr>
          <a:xfrm flipH="1" flipV="1">
            <a:off x="2222796" y="4364139"/>
            <a:ext cx="4719918" cy="29394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863722" y="2039145"/>
            <a:ext cx="3839788" cy="961613"/>
            <a:chOff x="2863722" y="2039145"/>
            <a:chExt cx="3839788" cy="961613"/>
          </a:xfrm>
        </p:grpSpPr>
        <p:sp>
          <p:nvSpPr>
            <p:cNvPr id="75" name="Oval 74"/>
            <p:cNvSpPr/>
            <p:nvPr/>
          </p:nvSpPr>
          <p:spPr>
            <a:xfrm>
              <a:off x="2863722" y="2039145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2892858" y="2758712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4150210" y="2176044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4710280" y="2621814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4772067" y="2137722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6461464" y="2733199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892858" y="3266050"/>
            <a:ext cx="3839788" cy="961613"/>
            <a:chOff x="2863722" y="2039145"/>
            <a:chExt cx="3839788" cy="961613"/>
          </a:xfrm>
        </p:grpSpPr>
        <p:sp>
          <p:nvSpPr>
            <p:cNvPr id="92" name="Oval 91"/>
            <p:cNvSpPr/>
            <p:nvPr/>
          </p:nvSpPr>
          <p:spPr>
            <a:xfrm>
              <a:off x="2863722" y="2039145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2892858" y="2758712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4150210" y="2176044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4710280" y="2621814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4772067" y="2137722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Oval 96"/>
            <p:cNvSpPr/>
            <p:nvPr/>
          </p:nvSpPr>
          <p:spPr>
            <a:xfrm>
              <a:off x="6461464" y="2733199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452242" y="4512856"/>
            <a:ext cx="1149276" cy="978766"/>
            <a:chOff x="2452242" y="4512856"/>
            <a:chExt cx="1149276" cy="978766"/>
          </a:xfrm>
        </p:grpSpPr>
        <p:grpSp>
          <p:nvGrpSpPr>
            <p:cNvPr id="98" name="Group 97"/>
            <p:cNvGrpSpPr/>
            <p:nvPr/>
          </p:nvGrpSpPr>
          <p:grpSpPr>
            <a:xfrm>
              <a:off x="2452242" y="4512856"/>
              <a:ext cx="271182" cy="961613"/>
              <a:chOff x="2719893" y="1170716"/>
              <a:chExt cx="271182" cy="961613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99" name="Oval 98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0" name="Oval 99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01" name="Group 100"/>
            <p:cNvGrpSpPr/>
            <p:nvPr/>
          </p:nvGrpSpPr>
          <p:grpSpPr>
            <a:xfrm>
              <a:off x="2907426" y="4522827"/>
              <a:ext cx="271182" cy="961613"/>
              <a:chOff x="2719893" y="1170716"/>
              <a:chExt cx="271182" cy="961613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102" name="Oval 101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3" name="Oval 102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04" name="Group 103"/>
            <p:cNvGrpSpPr/>
            <p:nvPr/>
          </p:nvGrpSpPr>
          <p:grpSpPr>
            <a:xfrm>
              <a:off x="3330336" y="4530009"/>
              <a:ext cx="271182" cy="961613"/>
              <a:chOff x="2719893" y="1170716"/>
              <a:chExt cx="271182" cy="961613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105" name="Oval 104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6" name="Oval 105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4000247" y="4501038"/>
            <a:ext cx="1257300" cy="1047660"/>
            <a:chOff x="4000247" y="4501038"/>
            <a:chExt cx="1257300" cy="1047660"/>
          </a:xfrm>
        </p:grpSpPr>
        <p:grpSp>
          <p:nvGrpSpPr>
            <p:cNvPr id="107" name="Group 106"/>
            <p:cNvGrpSpPr/>
            <p:nvPr/>
          </p:nvGrpSpPr>
          <p:grpSpPr>
            <a:xfrm>
              <a:off x="4393644" y="4501038"/>
              <a:ext cx="863903" cy="726138"/>
              <a:chOff x="4150210" y="928670"/>
              <a:chExt cx="863903" cy="726138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108" name="Oval 107"/>
              <p:cNvSpPr/>
              <p:nvPr/>
            </p:nvSpPr>
            <p:spPr>
              <a:xfrm>
                <a:off x="4150210" y="96699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9" name="Oval 108"/>
              <p:cNvSpPr/>
              <p:nvPr/>
            </p:nvSpPr>
            <p:spPr>
              <a:xfrm>
                <a:off x="4710280" y="141276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0" name="Oval 109"/>
              <p:cNvSpPr/>
              <p:nvPr/>
            </p:nvSpPr>
            <p:spPr>
              <a:xfrm>
                <a:off x="4772067" y="928670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11" name="Group 110"/>
            <p:cNvGrpSpPr/>
            <p:nvPr/>
          </p:nvGrpSpPr>
          <p:grpSpPr>
            <a:xfrm>
              <a:off x="4000247" y="4603077"/>
              <a:ext cx="952079" cy="687816"/>
              <a:chOff x="4150210" y="966992"/>
              <a:chExt cx="952079" cy="687816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112" name="Oval 111"/>
              <p:cNvSpPr/>
              <p:nvPr/>
            </p:nvSpPr>
            <p:spPr>
              <a:xfrm>
                <a:off x="4150210" y="96699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3" name="Oval 112"/>
              <p:cNvSpPr/>
              <p:nvPr/>
            </p:nvSpPr>
            <p:spPr>
              <a:xfrm>
                <a:off x="4710280" y="141276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4" name="Oval 113"/>
              <p:cNvSpPr/>
              <p:nvPr/>
            </p:nvSpPr>
            <p:spPr>
              <a:xfrm>
                <a:off x="4860243" y="102209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15" name="Group 114"/>
            <p:cNvGrpSpPr/>
            <p:nvPr/>
          </p:nvGrpSpPr>
          <p:grpSpPr>
            <a:xfrm rot="10800000">
              <a:off x="4000248" y="4939932"/>
              <a:ext cx="1074489" cy="608766"/>
              <a:chOff x="4150210" y="942712"/>
              <a:chExt cx="1074489" cy="608766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116" name="Oval 115"/>
              <p:cNvSpPr/>
              <p:nvPr/>
            </p:nvSpPr>
            <p:spPr>
              <a:xfrm>
                <a:off x="4150210" y="96699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7" name="Oval 116"/>
              <p:cNvSpPr/>
              <p:nvPr/>
            </p:nvSpPr>
            <p:spPr>
              <a:xfrm>
                <a:off x="4776916" y="130943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18" name="Oval 117"/>
              <p:cNvSpPr/>
              <p:nvPr/>
            </p:nvSpPr>
            <p:spPr>
              <a:xfrm>
                <a:off x="4982653" y="94271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5848499" y="4658180"/>
            <a:ext cx="678471" cy="762109"/>
            <a:chOff x="5848499" y="4658180"/>
            <a:chExt cx="678471" cy="762109"/>
          </a:xfrm>
        </p:grpSpPr>
        <p:sp>
          <p:nvSpPr>
            <p:cNvPr id="119" name="Oval 118"/>
            <p:cNvSpPr/>
            <p:nvPr/>
          </p:nvSpPr>
          <p:spPr>
            <a:xfrm>
              <a:off x="5848499" y="4658180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6284924" y="4961595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5869180" y="5178243"/>
              <a:ext cx="242046" cy="242046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5632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2" grpId="0"/>
      <p:bldP spid="8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2222796" y="693196"/>
          <a:ext cx="4719920" cy="1235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984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1989840812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2844613168"/>
                    </a:ext>
                  </a:extLst>
                </a:gridCol>
              </a:tblGrid>
              <a:tr h="12354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grpSp>
        <p:nvGrpSpPr>
          <p:cNvPr id="82" name="Group 81"/>
          <p:cNvGrpSpPr/>
          <p:nvPr/>
        </p:nvGrpSpPr>
        <p:grpSpPr>
          <a:xfrm>
            <a:off x="2558697" y="817335"/>
            <a:ext cx="271182" cy="961613"/>
            <a:chOff x="2719893" y="1170716"/>
            <a:chExt cx="271182" cy="961613"/>
          </a:xfrm>
          <a:solidFill>
            <a:schemeClr val="accent4">
              <a:lumMod val="75000"/>
            </a:schemeClr>
          </a:solidFill>
        </p:grpSpPr>
        <p:sp>
          <p:nvSpPr>
            <p:cNvPr id="5" name="Oval 4"/>
            <p:cNvSpPr/>
            <p:nvPr/>
          </p:nvSpPr>
          <p:spPr>
            <a:xfrm>
              <a:off x="2719893" y="1170716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2749029" y="1890283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3254199" y="738874"/>
            <a:ext cx="756641" cy="1076435"/>
            <a:chOff x="4142047" y="964519"/>
            <a:chExt cx="756641" cy="1076435"/>
          </a:xfrm>
          <a:solidFill>
            <a:schemeClr val="accent4">
              <a:lumMod val="75000"/>
            </a:schemeClr>
          </a:solidFill>
        </p:grpSpPr>
        <p:sp>
          <p:nvSpPr>
            <p:cNvPr id="8" name="Oval 7"/>
            <p:cNvSpPr/>
            <p:nvPr/>
          </p:nvSpPr>
          <p:spPr>
            <a:xfrm>
              <a:off x="4328677" y="964519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4431760" y="1526949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4635043" y="1222567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4142047" y="1275150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4656642" y="1746325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60"/>
            <p:cNvSpPr/>
            <p:nvPr/>
          </p:nvSpPr>
          <p:spPr>
            <a:xfrm>
              <a:off x="4163646" y="1798908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5" name="Oval 14"/>
          <p:cNvSpPr/>
          <p:nvPr/>
        </p:nvSpPr>
        <p:spPr>
          <a:xfrm>
            <a:off x="5382054" y="1247114"/>
            <a:ext cx="242046" cy="242046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22498" y="1230534"/>
            <a:ext cx="12266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26417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922688" y="2879735"/>
            <a:ext cx="8547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x	3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152840" y="4764578"/>
            <a:ext cx="22236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6 18 12 3 21</a:t>
            </a:r>
          </a:p>
        </p:txBody>
      </p:sp>
      <p:graphicFrame>
        <p:nvGraphicFramePr>
          <p:cNvPr id="67" name="Table 66"/>
          <p:cNvGraphicFramePr>
            <a:graphicFrameLocks noGrp="1"/>
          </p:cNvGraphicFramePr>
          <p:nvPr>
            <p:extLst/>
          </p:nvPr>
        </p:nvGraphicFramePr>
        <p:xfrm>
          <a:off x="2222796" y="1928603"/>
          <a:ext cx="4719920" cy="1235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984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3065320386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3442272926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2354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graphicFrame>
        <p:nvGraphicFramePr>
          <p:cNvPr id="68" name="Table 67"/>
          <p:cNvGraphicFramePr>
            <a:graphicFrameLocks noGrp="1"/>
          </p:cNvGraphicFramePr>
          <p:nvPr>
            <p:extLst/>
          </p:nvPr>
        </p:nvGraphicFramePr>
        <p:xfrm>
          <a:off x="2222796" y="3163169"/>
          <a:ext cx="4719920" cy="1235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984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1847462187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620850323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</a:tblGrid>
              <a:tr h="12354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graphicFrame>
        <p:nvGraphicFramePr>
          <p:cNvPr id="70" name="Table 69"/>
          <p:cNvGraphicFramePr>
            <a:graphicFrameLocks noGrp="1"/>
          </p:cNvGraphicFramePr>
          <p:nvPr>
            <p:extLst/>
          </p:nvPr>
        </p:nvGraphicFramePr>
        <p:xfrm>
          <a:off x="2222796" y="4419462"/>
          <a:ext cx="4719920" cy="1235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3984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2469670655"/>
                    </a:ext>
                  </a:extLst>
                </a:gridCol>
                <a:gridCol w="943984">
                  <a:extLst>
                    <a:ext uri="{9D8B030D-6E8A-4147-A177-3AD203B41FA5}">
                      <a16:colId xmlns:a16="http://schemas.microsoft.com/office/drawing/2014/main" val="613747558"/>
                    </a:ext>
                  </a:extLst>
                </a:gridCol>
              </a:tblGrid>
              <a:tr h="12354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cxnSp>
        <p:nvCxnSpPr>
          <p:cNvPr id="73" name="Straight Connector 72"/>
          <p:cNvCxnSpPr/>
          <p:nvPr/>
        </p:nvCxnSpPr>
        <p:spPr>
          <a:xfrm flipH="1" flipV="1">
            <a:off x="2222796" y="4364139"/>
            <a:ext cx="4719918" cy="29394"/>
          </a:xfrm>
          <a:prstGeom prst="line">
            <a:avLst/>
          </a:prstGeom>
          <a:ln w="571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1" name="Group 10"/>
          <p:cNvGrpSpPr/>
          <p:nvPr/>
        </p:nvGrpSpPr>
        <p:grpSpPr>
          <a:xfrm>
            <a:off x="2326399" y="4512561"/>
            <a:ext cx="697230" cy="970571"/>
            <a:chOff x="2452242" y="4512856"/>
            <a:chExt cx="697230" cy="970571"/>
          </a:xfrm>
          <a:solidFill>
            <a:schemeClr val="accent4">
              <a:lumMod val="75000"/>
            </a:schemeClr>
          </a:solidFill>
        </p:grpSpPr>
        <p:grpSp>
          <p:nvGrpSpPr>
            <p:cNvPr id="98" name="Group 97"/>
            <p:cNvGrpSpPr/>
            <p:nvPr/>
          </p:nvGrpSpPr>
          <p:grpSpPr>
            <a:xfrm>
              <a:off x="2452242" y="4512856"/>
              <a:ext cx="271182" cy="961613"/>
              <a:chOff x="2719893" y="1170716"/>
              <a:chExt cx="271182" cy="961613"/>
            </a:xfrm>
            <a:grpFill/>
          </p:grpSpPr>
          <p:sp>
            <p:nvSpPr>
              <p:cNvPr id="99" name="Oval 98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0" name="Oval 99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01" name="Group 100"/>
            <p:cNvGrpSpPr/>
            <p:nvPr/>
          </p:nvGrpSpPr>
          <p:grpSpPr>
            <a:xfrm>
              <a:off x="2494204" y="4522827"/>
              <a:ext cx="655268" cy="595612"/>
              <a:chOff x="2306671" y="1170716"/>
              <a:chExt cx="655268" cy="595612"/>
            </a:xfrm>
            <a:grpFill/>
          </p:grpSpPr>
          <p:sp>
            <p:nvSpPr>
              <p:cNvPr id="102" name="Oval 101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3" name="Oval 102"/>
              <p:cNvSpPr/>
              <p:nvPr/>
            </p:nvSpPr>
            <p:spPr>
              <a:xfrm>
                <a:off x="2306671" y="152428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04" name="Group 103"/>
            <p:cNvGrpSpPr/>
            <p:nvPr/>
          </p:nvGrpSpPr>
          <p:grpSpPr>
            <a:xfrm>
              <a:off x="2906589" y="4882992"/>
              <a:ext cx="242046" cy="600435"/>
              <a:chOff x="2296146" y="1523699"/>
              <a:chExt cx="242046" cy="600435"/>
            </a:xfrm>
            <a:grpFill/>
          </p:grpSpPr>
          <p:sp>
            <p:nvSpPr>
              <p:cNvPr id="105" name="Oval 104"/>
              <p:cNvSpPr/>
              <p:nvPr/>
            </p:nvSpPr>
            <p:spPr>
              <a:xfrm>
                <a:off x="2296146" y="188208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6" name="Oval 105"/>
              <p:cNvSpPr/>
              <p:nvPr/>
            </p:nvSpPr>
            <p:spPr>
              <a:xfrm>
                <a:off x="2296146" y="152369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62" name="Group 61"/>
          <p:cNvGrpSpPr/>
          <p:nvPr/>
        </p:nvGrpSpPr>
        <p:grpSpPr>
          <a:xfrm>
            <a:off x="4235722" y="807459"/>
            <a:ext cx="735042" cy="940891"/>
            <a:chOff x="4163646" y="1100063"/>
            <a:chExt cx="735042" cy="940891"/>
          </a:xfrm>
          <a:solidFill>
            <a:schemeClr val="accent4">
              <a:lumMod val="75000"/>
            </a:schemeClr>
          </a:solidFill>
        </p:grpSpPr>
        <p:sp>
          <p:nvSpPr>
            <p:cNvPr id="65" name="Oval 64"/>
            <p:cNvSpPr/>
            <p:nvPr/>
          </p:nvSpPr>
          <p:spPr>
            <a:xfrm>
              <a:off x="4548445" y="1100063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6" name="Oval 65"/>
            <p:cNvSpPr/>
            <p:nvPr/>
          </p:nvSpPr>
          <p:spPr>
            <a:xfrm>
              <a:off x="4246195" y="1399601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4656642" y="1746325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4163646" y="1798908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6042878" y="763172"/>
            <a:ext cx="800917" cy="1088092"/>
            <a:chOff x="4112581" y="1038196"/>
            <a:chExt cx="800917" cy="1088092"/>
          </a:xfrm>
          <a:solidFill>
            <a:schemeClr val="accent4">
              <a:lumMod val="75000"/>
            </a:schemeClr>
          </a:solidFill>
        </p:grpSpPr>
        <p:sp>
          <p:nvSpPr>
            <p:cNvPr id="78" name="Oval 77"/>
            <p:cNvSpPr/>
            <p:nvPr/>
          </p:nvSpPr>
          <p:spPr>
            <a:xfrm>
              <a:off x="4548445" y="1100063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4246195" y="1399601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4671452" y="1736919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8" name="Oval 87"/>
            <p:cNvSpPr/>
            <p:nvPr/>
          </p:nvSpPr>
          <p:spPr>
            <a:xfrm>
              <a:off x="4138708" y="1728745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9" name="Oval 88"/>
            <p:cNvSpPr/>
            <p:nvPr/>
          </p:nvSpPr>
          <p:spPr>
            <a:xfrm>
              <a:off x="4604472" y="1437610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4112581" y="1038196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4397675" y="1884242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567731" y="1977479"/>
            <a:ext cx="4285098" cy="1112390"/>
            <a:chOff x="2423106" y="2011318"/>
            <a:chExt cx="4285098" cy="1112390"/>
          </a:xfrm>
          <a:solidFill>
            <a:schemeClr val="accent4">
              <a:lumMod val="75000"/>
            </a:schemeClr>
          </a:solidFill>
        </p:grpSpPr>
        <p:grpSp>
          <p:nvGrpSpPr>
            <p:cNvPr id="173" name="Group 172"/>
            <p:cNvGrpSpPr/>
            <p:nvPr/>
          </p:nvGrpSpPr>
          <p:grpSpPr>
            <a:xfrm>
              <a:off x="2423106" y="2089779"/>
              <a:ext cx="271182" cy="961613"/>
              <a:chOff x="2719893" y="1170716"/>
              <a:chExt cx="271182" cy="961613"/>
            </a:xfrm>
            <a:grpFill/>
          </p:grpSpPr>
          <p:sp>
            <p:nvSpPr>
              <p:cNvPr id="174" name="Oval 173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5" name="Oval 174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76" name="Group 175"/>
            <p:cNvGrpSpPr/>
            <p:nvPr/>
          </p:nvGrpSpPr>
          <p:grpSpPr>
            <a:xfrm>
              <a:off x="3118608" y="2011318"/>
              <a:ext cx="756641" cy="1076435"/>
              <a:chOff x="4142047" y="964519"/>
              <a:chExt cx="756641" cy="1076435"/>
            </a:xfrm>
            <a:grpFill/>
          </p:grpSpPr>
          <p:sp>
            <p:nvSpPr>
              <p:cNvPr id="177" name="Oval 176"/>
              <p:cNvSpPr/>
              <p:nvPr/>
            </p:nvSpPr>
            <p:spPr>
              <a:xfrm>
                <a:off x="4328677" y="96451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8" name="Oval 177"/>
              <p:cNvSpPr/>
              <p:nvPr/>
            </p:nvSpPr>
            <p:spPr>
              <a:xfrm>
                <a:off x="4431760" y="152694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79" name="Oval 178"/>
              <p:cNvSpPr/>
              <p:nvPr/>
            </p:nvSpPr>
            <p:spPr>
              <a:xfrm>
                <a:off x="4635043" y="1222567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0" name="Oval 179"/>
              <p:cNvSpPr/>
              <p:nvPr/>
            </p:nvSpPr>
            <p:spPr>
              <a:xfrm>
                <a:off x="4142047" y="1275150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1" name="Oval 180"/>
              <p:cNvSpPr/>
              <p:nvPr/>
            </p:nvSpPr>
            <p:spPr>
              <a:xfrm>
                <a:off x="4656642" y="174632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2" name="Oval 181"/>
              <p:cNvSpPr/>
              <p:nvPr/>
            </p:nvSpPr>
            <p:spPr>
              <a:xfrm>
                <a:off x="4163646" y="179890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183" name="Oval 182"/>
            <p:cNvSpPr/>
            <p:nvPr/>
          </p:nvSpPr>
          <p:spPr>
            <a:xfrm>
              <a:off x="5246463" y="2519558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84" name="Group 183"/>
            <p:cNvGrpSpPr/>
            <p:nvPr/>
          </p:nvGrpSpPr>
          <p:grpSpPr>
            <a:xfrm>
              <a:off x="4100131" y="2079903"/>
              <a:ext cx="735042" cy="940891"/>
              <a:chOff x="4163646" y="1100063"/>
              <a:chExt cx="735042" cy="940891"/>
            </a:xfrm>
            <a:grpFill/>
          </p:grpSpPr>
          <p:sp>
            <p:nvSpPr>
              <p:cNvPr id="185" name="Oval 184"/>
              <p:cNvSpPr/>
              <p:nvPr/>
            </p:nvSpPr>
            <p:spPr>
              <a:xfrm>
                <a:off x="4548445" y="110006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6" name="Oval 185"/>
              <p:cNvSpPr/>
              <p:nvPr/>
            </p:nvSpPr>
            <p:spPr>
              <a:xfrm>
                <a:off x="4246195" y="139960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7" name="Oval 186"/>
              <p:cNvSpPr/>
              <p:nvPr/>
            </p:nvSpPr>
            <p:spPr>
              <a:xfrm>
                <a:off x="4656642" y="174632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88" name="Oval 187"/>
              <p:cNvSpPr/>
              <p:nvPr/>
            </p:nvSpPr>
            <p:spPr>
              <a:xfrm>
                <a:off x="4163646" y="179890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89" name="Group 188"/>
            <p:cNvGrpSpPr/>
            <p:nvPr/>
          </p:nvGrpSpPr>
          <p:grpSpPr>
            <a:xfrm>
              <a:off x="5907287" y="2035616"/>
              <a:ext cx="800917" cy="1088092"/>
              <a:chOff x="4112581" y="1038196"/>
              <a:chExt cx="800917" cy="1088092"/>
            </a:xfrm>
            <a:grpFill/>
          </p:grpSpPr>
          <p:sp>
            <p:nvSpPr>
              <p:cNvPr id="190" name="Oval 189"/>
              <p:cNvSpPr/>
              <p:nvPr/>
            </p:nvSpPr>
            <p:spPr>
              <a:xfrm>
                <a:off x="4548445" y="110006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1" name="Oval 190"/>
              <p:cNvSpPr/>
              <p:nvPr/>
            </p:nvSpPr>
            <p:spPr>
              <a:xfrm>
                <a:off x="4246195" y="139960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2" name="Oval 191"/>
              <p:cNvSpPr/>
              <p:nvPr/>
            </p:nvSpPr>
            <p:spPr>
              <a:xfrm>
                <a:off x="4671452" y="173691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3" name="Oval 192"/>
              <p:cNvSpPr/>
              <p:nvPr/>
            </p:nvSpPr>
            <p:spPr>
              <a:xfrm>
                <a:off x="4138708" y="172874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4" name="Oval 193"/>
              <p:cNvSpPr/>
              <p:nvPr/>
            </p:nvSpPr>
            <p:spPr>
              <a:xfrm>
                <a:off x="4604472" y="1437610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5" name="Oval 194"/>
              <p:cNvSpPr/>
              <p:nvPr/>
            </p:nvSpPr>
            <p:spPr>
              <a:xfrm>
                <a:off x="4112581" y="103819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6" name="Oval 195"/>
              <p:cNvSpPr/>
              <p:nvPr/>
            </p:nvSpPr>
            <p:spPr>
              <a:xfrm>
                <a:off x="4397675" y="188424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197" name="Group 196"/>
          <p:cNvGrpSpPr/>
          <p:nvPr/>
        </p:nvGrpSpPr>
        <p:grpSpPr>
          <a:xfrm>
            <a:off x="2558697" y="3225326"/>
            <a:ext cx="4285098" cy="1112390"/>
            <a:chOff x="2423106" y="2011318"/>
            <a:chExt cx="4285098" cy="1112390"/>
          </a:xfrm>
          <a:solidFill>
            <a:schemeClr val="accent4">
              <a:lumMod val="75000"/>
            </a:schemeClr>
          </a:solidFill>
        </p:grpSpPr>
        <p:grpSp>
          <p:nvGrpSpPr>
            <p:cNvPr id="198" name="Group 197"/>
            <p:cNvGrpSpPr/>
            <p:nvPr/>
          </p:nvGrpSpPr>
          <p:grpSpPr>
            <a:xfrm>
              <a:off x="2423106" y="2089779"/>
              <a:ext cx="271182" cy="961613"/>
              <a:chOff x="2719893" y="1170716"/>
              <a:chExt cx="271182" cy="961613"/>
            </a:xfrm>
            <a:grpFill/>
          </p:grpSpPr>
          <p:sp>
            <p:nvSpPr>
              <p:cNvPr id="220" name="Oval 219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1" name="Oval 220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199" name="Group 198"/>
            <p:cNvGrpSpPr/>
            <p:nvPr/>
          </p:nvGrpSpPr>
          <p:grpSpPr>
            <a:xfrm>
              <a:off x="3118608" y="2011318"/>
              <a:ext cx="756641" cy="1076435"/>
              <a:chOff x="4142047" y="964519"/>
              <a:chExt cx="756641" cy="1076435"/>
            </a:xfrm>
            <a:grpFill/>
          </p:grpSpPr>
          <p:sp>
            <p:nvSpPr>
              <p:cNvPr id="214" name="Oval 213"/>
              <p:cNvSpPr/>
              <p:nvPr/>
            </p:nvSpPr>
            <p:spPr>
              <a:xfrm>
                <a:off x="4328677" y="96451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5" name="Oval 214"/>
              <p:cNvSpPr/>
              <p:nvPr/>
            </p:nvSpPr>
            <p:spPr>
              <a:xfrm>
                <a:off x="4431760" y="152694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6" name="Oval 215"/>
              <p:cNvSpPr/>
              <p:nvPr/>
            </p:nvSpPr>
            <p:spPr>
              <a:xfrm>
                <a:off x="4635043" y="1222567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7" name="Oval 216"/>
              <p:cNvSpPr/>
              <p:nvPr/>
            </p:nvSpPr>
            <p:spPr>
              <a:xfrm>
                <a:off x="4142047" y="1275150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8" name="Oval 217"/>
              <p:cNvSpPr/>
              <p:nvPr/>
            </p:nvSpPr>
            <p:spPr>
              <a:xfrm>
                <a:off x="4656642" y="174632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9" name="Oval 218"/>
              <p:cNvSpPr/>
              <p:nvPr/>
            </p:nvSpPr>
            <p:spPr>
              <a:xfrm>
                <a:off x="4163646" y="179890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200" name="Oval 199"/>
            <p:cNvSpPr/>
            <p:nvPr/>
          </p:nvSpPr>
          <p:spPr>
            <a:xfrm>
              <a:off x="5246463" y="2519558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201" name="Group 200"/>
            <p:cNvGrpSpPr/>
            <p:nvPr/>
          </p:nvGrpSpPr>
          <p:grpSpPr>
            <a:xfrm>
              <a:off x="4100131" y="2079903"/>
              <a:ext cx="735042" cy="940891"/>
              <a:chOff x="4163646" y="1100063"/>
              <a:chExt cx="735042" cy="940891"/>
            </a:xfrm>
            <a:grpFill/>
          </p:grpSpPr>
          <p:sp>
            <p:nvSpPr>
              <p:cNvPr id="210" name="Oval 209"/>
              <p:cNvSpPr/>
              <p:nvPr/>
            </p:nvSpPr>
            <p:spPr>
              <a:xfrm>
                <a:off x="4548445" y="110006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1" name="Oval 210"/>
              <p:cNvSpPr/>
              <p:nvPr/>
            </p:nvSpPr>
            <p:spPr>
              <a:xfrm>
                <a:off x="4246195" y="139960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2" name="Oval 211"/>
              <p:cNvSpPr/>
              <p:nvPr/>
            </p:nvSpPr>
            <p:spPr>
              <a:xfrm>
                <a:off x="4656642" y="174632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3" name="Oval 212"/>
              <p:cNvSpPr/>
              <p:nvPr/>
            </p:nvSpPr>
            <p:spPr>
              <a:xfrm>
                <a:off x="4163646" y="179890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2" name="Group 201"/>
            <p:cNvGrpSpPr/>
            <p:nvPr/>
          </p:nvGrpSpPr>
          <p:grpSpPr>
            <a:xfrm>
              <a:off x="5907287" y="2035616"/>
              <a:ext cx="800917" cy="1088092"/>
              <a:chOff x="4112581" y="1038196"/>
              <a:chExt cx="800917" cy="1088092"/>
            </a:xfrm>
            <a:grpFill/>
          </p:grpSpPr>
          <p:sp>
            <p:nvSpPr>
              <p:cNvPr id="203" name="Oval 202"/>
              <p:cNvSpPr/>
              <p:nvPr/>
            </p:nvSpPr>
            <p:spPr>
              <a:xfrm>
                <a:off x="4548445" y="110006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4" name="Oval 203"/>
              <p:cNvSpPr/>
              <p:nvPr/>
            </p:nvSpPr>
            <p:spPr>
              <a:xfrm>
                <a:off x="4246195" y="139960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5" name="Oval 204"/>
              <p:cNvSpPr/>
              <p:nvPr/>
            </p:nvSpPr>
            <p:spPr>
              <a:xfrm>
                <a:off x="4671452" y="173691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6" name="Oval 205"/>
              <p:cNvSpPr/>
              <p:nvPr/>
            </p:nvSpPr>
            <p:spPr>
              <a:xfrm>
                <a:off x="4138708" y="172874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7" name="Oval 206"/>
              <p:cNvSpPr/>
              <p:nvPr/>
            </p:nvSpPr>
            <p:spPr>
              <a:xfrm>
                <a:off x="4604472" y="1437610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8" name="Oval 207"/>
              <p:cNvSpPr/>
              <p:nvPr/>
            </p:nvSpPr>
            <p:spPr>
              <a:xfrm>
                <a:off x="4112581" y="103819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9" name="Oval 208"/>
              <p:cNvSpPr/>
              <p:nvPr/>
            </p:nvSpPr>
            <p:spPr>
              <a:xfrm>
                <a:off x="4397675" y="188424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22" name="Group 221"/>
          <p:cNvGrpSpPr/>
          <p:nvPr/>
        </p:nvGrpSpPr>
        <p:grpSpPr>
          <a:xfrm>
            <a:off x="3275798" y="4479254"/>
            <a:ext cx="725528" cy="1037621"/>
            <a:chOff x="2452242" y="4445806"/>
            <a:chExt cx="725528" cy="1037621"/>
          </a:xfrm>
          <a:solidFill>
            <a:schemeClr val="accent4">
              <a:lumMod val="75000"/>
            </a:schemeClr>
          </a:solidFill>
        </p:grpSpPr>
        <p:grpSp>
          <p:nvGrpSpPr>
            <p:cNvPr id="223" name="Group 222"/>
            <p:cNvGrpSpPr/>
            <p:nvPr/>
          </p:nvGrpSpPr>
          <p:grpSpPr>
            <a:xfrm>
              <a:off x="2452242" y="4445806"/>
              <a:ext cx="520513" cy="1028663"/>
              <a:chOff x="2719893" y="1103666"/>
              <a:chExt cx="520513" cy="1028663"/>
            </a:xfrm>
            <a:grpFill/>
          </p:grpSpPr>
          <p:sp>
            <p:nvSpPr>
              <p:cNvPr id="230" name="Oval 229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1" name="Oval 230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2" name="Oval 231"/>
              <p:cNvSpPr/>
              <p:nvPr/>
            </p:nvSpPr>
            <p:spPr>
              <a:xfrm>
                <a:off x="2940340" y="120490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3" name="Oval 232"/>
              <p:cNvSpPr/>
              <p:nvPr/>
            </p:nvSpPr>
            <p:spPr>
              <a:xfrm>
                <a:off x="2791936" y="139658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4" name="Oval 233"/>
              <p:cNvSpPr/>
              <p:nvPr/>
            </p:nvSpPr>
            <p:spPr>
              <a:xfrm>
                <a:off x="2998360" y="139638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7" name="Oval 236"/>
              <p:cNvSpPr/>
              <p:nvPr/>
            </p:nvSpPr>
            <p:spPr>
              <a:xfrm>
                <a:off x="2925985" y="110366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24" name="Group 223"/>
            <p:cNvGrpSpPr/>
            <p:nvPr/>
          </p:nvGrpSpPr>
          <p:grpSpPr>
            <a:xfrm>
              <a:off x="2494204" y="4522827"/>
              <a:ext cx="655268" cy="595612"/>
              <a:chOff x="2306671" y="1170716"/>
              <a:chExt cx="655268" cy="595612"/>
            </a:xfrm>
            <a:grpFill/>
          </p:grpSpPr>
          <p:sp>
            <p:nvSpPr>
              <p:cNvPr id="228" name="Oval 227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9" name="Oval 228"/>
              <p:cNvSpPr/>
              <p:nvPr/>
            </p:nvSpPr>
            <p:spPr>
              <a:xfrm>
                <a:off x="2306671" y="152428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5" name="Oval 234"/>
              <p:cNvSpPr/>
              <p:nvPr/>
            </p:nvSpPr>
            <p:spPr>
              <a:xfrm>
                <a:off x="2513095" y="152408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25" name="Group 224"/>
            <p:cNvGrpSpPr/>
            <p:nvPr/>
          </p:nvGrpSpPr>
          <p:grpSpPr>
            <a:xfrm>
              <a:off x="2454462" y="4563929"/>
              <a:ext cx="723308" cy="919498"/>
              <a:chOff x="1844019" y="1204636"/>
              <a:chExt cx="723308" cy="919498"/>
            </a:xfrm>
            <a:grpFill/>
          </p:grpSpPr>
          <p:sp>
            <p:nvSpPr>
              <p:cNvPr id="226" name="Oval 225"/>
              <p:cNvSpPr/>
              <p:nvPr/>
            </p:nvSpPr>
            <p:spPr>
              <a:xfrm>
                <a:off x="2296146" y="188208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7" name="Oval 226"/>
              <p:cNvSpPr/>
              <p:nvPr/>
            </p:nvSpPr>
            <p:spPr>
              <a:xfrm>
                <a:off x="2296146" y="152369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6" name="Oval 235"/>
              <p:cNvSpPr/>
              <p:nvPr/>
            </p:nvSpPr>
            <p:spPr>
              <a:xfrm>
                <a:off x="2309199" y="1362334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8" name="Oval 237"/>
              <p:cNvSpPr/>
              <p:nvPr/>
            </p:nvSpPr>
            <p:spPr>
              <a:xfrm>
                <a:off x="2294844" y="126109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9" name="Oval 238"/>
              <p:cNvSpPr/>
              <p:nvPr/>
            </p:nvSpPr>
            <p:spPr>
              <a:xfrm>
                <a:off x="1989632" y="173200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0" name="Oval 239"/>
              <p:cNvSpPr/>
              <p:nvPr/>
            </p:nvSpPr>
            <p:spPr>
              <a:xfrm>
                <a:off x="2162070" y="172072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1" name="Oval 240"/>
              <p:cNvSpPr/>
              <p:nvPr/>
            </p:nvSpPr>
            <p:spPr>
              <a:xfrm>
                <a:off x="2060002" y="1846044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2" name="Oval 241"/>
              <p:cNvSpPr/>
              <p:nvPr/>
            </p:nvSpPr>
            <p:spPr>
              <a:xfrm>
                <a:off x="2325281" y="164132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3" name="Oval 242"/>
              <p:cNvSpPr/>
              <p:nvPr/>
            </p:nvSpPr>
            <p:spPr>
              <a:xfrm>
                <a:off x="1983052" y="137761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4" name="Oval 243"/>
              <p:cNvSpPr/>
              <p:nvPr/>
            </p:nvSpPr>
            <p:spPr>
              <a:xfrm>
                <a:off x="1844019" y="169793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5" name="Oval 244"/>
              <p:cNvSpPr/>
              <p:nvPr/>
            </p:nvSpPr>
            <p:spPr>
              <a:xfrm>
                <a:off x="2141440" y="120463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6" name="Oval 245"/>
              <p:cNvSpPr/>
              <p:nvPr/>
            </p:nvSpPr>
            <p:spPr>
              <a:xfrm>
                <a:off x="2117128" y="154784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47" name="Group 246"/>
          <p:cNvGrpSpPr/>
          <p:nvPr/>
        </p:nvGrpSpPr>
        <p:grpSpPr>
          <a:xfrm>
            <a:off x="4211702" y="4511835"/>
            <a:ext cx="697230" cy="970571"/>
            <a:chOff x="2452242" y="4512856"/>
            <a:chExt cx="697230" cy="970571"/>
          </a:xfrm>
          <a:solidFill>
            <a:schemeClr val="accent4">
              <a:lumMod val="75000"/>
            </a:schemeClr>
          </a:solidFill>
        </p:grpSpPr>
        <p:grpSp>
          <p:nvGrpSpPr>
            <p:cNvPr id="248" name="Group 247"/>
            <p:cNvGrpSpPr/>
            <p:nvPr/>
          </p:nvGrpSpPr>
          <p:grpSpPr>
            <a:xfrm>
              <a:off x="2452242" y="4512856"/>
              <a:ext cx="560451" cy="961613"/>
              <a:chOff x="2719893" y="1170716"/>
              <a:chExt cx="560451" cy="961613"/>
            </a:xfrm>
            <a:grpFill/>
          </p:grpSpPr>
          <p:sp>
            <p:nvSpPr>
              <p:cNvPr id="255" name="Oval 254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56" name="Oval 255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0" name="Oval 259"/>
              <p:cNvSpPr/>
              <p:nvPr/>
            </p:nvSpPr>
            <p:spPr>
              <a:xfrm>
                <a:off x="2799842" y="135623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1" name="Oval 260"/>
              <p:cNvSpPr/>
              <p:nvPr/>
            </p:nvSpPr>
            <p:spPr>
              <a:xfrm>
                <a:off x="3038298" y="140154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2" name="Oval 261"/>
              <p:cNvSpPr/>
              <p:nvPr/>
            </p:nvSpPr>
            <p:spPr>
              <a:xfrm>
                <a:off x="2936289" y="173368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49" name="Group 248"/>
            <p:cNvGrpSpPr/>
            <p:nvPr/>
          </p:nvGrpSpPr>
          <p:grpSpPr>
            <a:xfrm>
              <a:off x="2494204" y="4522827"/>
              <a:ext cx="655268" cy="595612"/>
              <a:chOff x="2306671" y="1170716"/>
              <a:chExt cx="655268" cy="595612"/>
            </a:xfrm>
            <a:grpFill/>
          </p:grpSpPr>
          <p:sp>
            <p:nvSpPr>
              <p:cNvPr id="253" name="Oval 252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54" name="Oval 253"/>
              <p:cNvSpPr/>
              <p:nvPr/>
            </p:nvSpPr>
            <p:spPr>
              <a:xfrm>
                <a:off x="2306671" y="152428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50" name="Group 249"/>
            <p:cNvGrpSpPr/>
            <p:nvPr/>
          </p:nvGrpSpPr>
          <p:grpSpPr>
            <a:xfrm>
              <a:off x="2657269" y="4520747"/>
              <a:ext cx="491366" cy="962680"/>
              <a:chOff x="2046826" y="1161454"/>
              <a:chExt cx="491366" cy="962680"/>
            </a:xfrm>
            <a:grpFill/>
          </p:grpSpPr>
          <p:sp>
            <p:nvSpPr>
              <p:cNvPr id="251" name="Oval 250"/>
              <p:cNvSpPr/>
              <p:nvPr/>
            </p:nvSpPr>
            <p:spPr>
              <a:xfrm>
                <a:off x="2296146" y="188208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52" name="Oval 251"/>
              <p:cNvSpPr/>
              <p:nvPr/>
            </p:nvSpPr>
            <p:spPr>
              <a:xfrm>
                <a:off x="2296146" y="152369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57" name="Oval 256"/>
              <p:cNvSpPr/>
              <p:nvPr/>
            </p:nvSpPr>
            <p:spPr>
              <a:xfrm>
                <a:off x="2069391" y="186997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58" name="Oval 257"/>
              <p:cNvSpPr/>
              <p:nvPr/>
            </p:nvSpPr>
            <p:spPr>
              <a:xfrm>
                <a:off x="2069391" y="152706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59" name="Oval 258"/>
              <p:cNvSpPr/>
              <p:nvPr/>
            </p:nvSpPr>
            <p:spPr>
              <a:xfrm>
                <a:off x="2046826" y="1161454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63" name="Group 262"/>
          <p:cNvGrpSpPr/>
          <p:nvPr/>
        </p:nvGrpSpPr>
        <p:grpSpPr>
          <a:xfrm>
            <a:off x="5202162" y="4532513"/>
            <a:ext cx="668094" cy="951642"/>
            <a:chOff x="2481378" y="4522827"/>
            <a:chExt cx="668094" cy="951642"/>
          </a:xfrm>
          <a:solidFill>
            <a:schemeClr val="accent4">
              <a:lumMod val="75000"/>
            </a:schemeClr>
          </a:solidFill>
        </p:grpSpPr>
        <p:sp>
          <p:nvSpPr>
            <p:cNvPr id="272" name="Oval 271"/>
            <p:cNvSpPr/>
            <p:nvPr/>
          </p:nvSpPr>
          <p:spPr>
            <a:xfrm>
              <a:off x="2481378" y="5232423"/>
              <a:ext cx="242046" cy="242046"/>
            </a:xfrm>
            <a:prstGeom prst="ellipse">
              <a:avLst/>
            </a:prstGeom>
            <a:grp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265" name="Group 264"/>
            <p:cNvGrpSpPr/>
            <p:nvPr/>
          </p:nvGrpSpPr>
          <p:grpSpPr>
            <a:xfrm>
              <a:off x="2691093" y="4522827"/>
              <a:ext cx="458379" cy="504653"/>
              <a:chOff x="2503560" y="1170716"/>
              <a:chExt cx="458379" cy="504653"/>
            </a:xfrm>
            <a:grpFill/>
          </p:grpSpPr>
          <p:sp>
            <p:nvSpPr>
              <p:cNvPr id="269" name="Oval 268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0" name="Oval 269"/>
              <p:cNvSpPr/>
              <p:nvPr/>
            </p:nvSpPr>
            <p:spPr>
              <a:xfrm>
                <a:off x="2503560" y="143332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73" name="Group 272"/>
          <p:cNvGrpSpPr/>
          <p:nvPr/>
        </p:nvGrpSpPr>
        <p:grpSpPr>
          <a:xfrm>
            <a:off x="6042878" y="4501998"/>
            <a:ext cx="805712" cy="1037621"/>
            <a:chOff x="2452242" y="4445806"/>
            <a:chExt cx="805712" cy="1037621"/>
          </a:xfrm>
          <a:solidFill>
            <a:schemeClr val="accent4">
              <a:lumMod val="75000"/>
            </a:schemeClr>
          </a:solidFill>
        </p:grpSpPr>
        <p:grpSp>
          <p:nvGrpSpPr>
            <p:cNvPr id="274" name="Group 273"/>
            <p:cNvGrpSpPr/>
            <p:nvPr/>
          </p:nvGrpSpPr>
          <p:grpSpPr>
            <a:xfrm>
              <a:off x="2452242" y="4445806"/>
              <a:ext cx="520513" cy="1028663"/>
              <a:chOff x="2719893" y="1103666"/>
              <a:chExt cx="520513" cy="1028663"/>
            </a:xfrm>
            <a:grpFill/>
          </p:grpSpPr>
          <p:sp>
            <p:nvSpPr>
              <p:cNvPr id="292" name="Oval 291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3" name="Oval 292"/>
              <p:cNvSpPr/>
              <p:nvPr/>
            </p:nvSpPr>
            <p:spPr>
              <a:xfrm>
                <a:off x="2749029" y="189028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4" name="Oval 293"/>
              <p:cNvSpPr/>
              <p:nvPr/>
            </p:nvSpPr>
            <p:spPr>
              <a:xfrm>
                <a:off x="2940340" y="120490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5" name="Oval 294"/>
              <p:cNvSpPr/>
              <p:nvPr/>
            </p:nvSpPr>
            <p:spPr>
              <a:xfrm>
                <a:off x="2791936" y="139658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6" name="Oval 295"/>
              <p:cNvSpPr/>
              <p:nvPr/>
            </p:nvSpPr>
            <p:spPr>
              <a:xfrm>
                <a:off x="2998360" y="139638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7" name="Oval 296"/>
              <p:cNvSpPr/>
              <p:nvPr/>
            </p:nvSpPr>
            <p:spPr>
              <a:xfrm>
                <a:off x="2925985" y="110366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75" name="Group 274"/>
            <p:cNvGrpSpPr/>
            <p:nvPr/>
          </p:nvGrpSpPr>
          <p:grpSpPr>
            <a:xfrm>
              <a:off x="2494204" y="4522827"/>
              <a:ext cx="655268" cy="595612"/>
              <a:chOff x="2306671" y="1170716"/>
              <a:chExt cx="655268" cy="595612"/>
            </a:xfrm>
            <a:grpFill/>
          </p:grpSpPr>
          <p:sp>
            <p:nvSpPr>
              <p:cNvPr id="289" name="Oval 288"/>
              <p:cNvSpPr/>
              <p:nvPr/>
            </p:nvSpPr>
            <p:spPr>
              <a:xfrm>
                <a:off x="2719893" y="117071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0" name="Oval 289"/>
              <p:cNvSpPr/>
              <p:nvPr/>
            </p:nvSpPr>
            <p:spPr>
              <a:xfrm>
                <a:off x="2306671" y="152428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1" name="Oval 290"/>
              <p:cNvSpPr/>
              <p:nvPr/>
            </p:nvSpPr>
            <p:spPr>
              <a:xfrm>
                <a:off x="2513095" y="152408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76" name="Group 275"/>
            <p:cNvGrpSpPr/>
            <p:nvPr/>
          </p:nvGrpSpPr>
          <p:grpSpPr>
            <a:xfrm>
              <a:off x="2454462" y="4563929"/>
              <a:ext cx="803492" cy="919498"/>
              <a:chOff x="1844019" y="1204636"/>
              <a:chExt cx="803492" cy="919498"/>
            </a:xfrm>
            <a:grpFill/>
          </p:grpSpPr>
          <p:sp>
            <p:nvSpPr>
              <p:cNvPr id="277" name="Oval 276"/>
              <p:cNvSpPr/>
              <p:nvPr/>
            </p:nvSpPr>
            <p:spPr>
              <a:xfrm>
                <a:off x="2296146" y="1882088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8" name="Oval 277"/>
              <p:cNvSpPr/>
              <p:nvPr/>
            </p:nvSpPr>
            <p:spPr>
              <a:xfrm>
                <a:off x="2296146" y="1523699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9" name="Oval 278"/>
              <p:cNvSpPr/>
              <p:nvPr/>
            </p:nvSpPr>
            <p:spPr>
              <a:xfrm>
                <a:off x="2309199" y="1362334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0" name="Oval 279"/>
              <p:cNvSpPr/>
              <p:nvPr/>
            </p:nvSpPr>
            <p:spPr>
              <a:xfrm>
                <a:off x="2294844" y="126109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1" name="Oval 280"/>
              <p:cNvSpPr/>
              <p:nvPr/>
            </p:nvSpPr>
            <p:spPr>
              <a:xfrm>
                <a:off x="1989632" y="1732002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2" name="Oval 281"/>
              <p:cNvSpPr/>
              <p:nvPr/>
            </p:nvSpPr>
            <p:spPr>
              <a:xfrm>
                <a:off x="2162070" y="172072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3" name="Oval 282"/>
              <p:cNvSpPr/>
              <p:nvPr/>
            </p:nvSpPr>
            <p:spPr>
              <a:xfrm>
                <a:off x="2060002" y="1846044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4" name="Oval 283"/>
              <p:cNvSpPr/>
              <p:nvPr/>
            </p:nvSpPr>
            <p:spPr>
              <a:xfrm>
                <a:off x="2325281" y="164132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5" name="Oval 284"/>
              <p:cNvSpPr/>
              <p:nvPr/>
            </p:nvSpPr>
            <p:spPr>
              <a:xfrm>
                <a:off x="1983052" y="137761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6" name="Oval 285"/>
              <p:cNvSpPr/>
              <p:nvPr/>
            </p:nvSpPr>
            <p:spPr>
              <a:xfrm>
                <a:off x="1844019" y="1697935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7" name="Oval 286"/>
              <p:cNvSpPr/>
              <p:nvPr/>
            </p:nvSpPr>
            <p:spPr>
              <a:xfrm>
                <a:off x="2141440" y="1204636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88" name="Oval 287"/>
              <p:cNvSpPr/>
              <p:nvPr/>
            </p:nvSpPr>
            <p:spPr>
              <a:xfrm>
                <a:off x="2117128" y="1547841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8" name="Oval 297"/>
              <p:cNvSpPr/>
              <p:nvPr/>
            </p:nvSpPr>
            <p:spPr>
              <a:xfrm>
                <a:off x="2398984" y="1437590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99" name="Oval 298"/>
              <p:cNvSpPr/>
              <p:nvPr/>
            </p:nvSpPr>
            <p:spPr>
              <a:xfrm>
                <a:off x="2405465" y="1720723"/>
                <a:ext cx="242046" cy="242046"/>
              </a:xfrm>
              <a:prstGeom prst="ellipse">
                <a:avLst/>
              </a:prstGeom>
              <a:grpFill/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53448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72" grpId="0"/>
      <p:bldP spid="8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Multiplication the exploding dots way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Write down the answers to the following addition problems by using the exploding dots method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26417×4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26417×5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26417×9.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26417×10 and explain why the answer has to be 264170.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Care to compute 26417×11 </a:t>
            </a:r>
          </a:p>
          <a:p>
            <a:pPr marL="514350" indent="-514350">
              <a:buAutoNum type="alphaLcParenR"/>
            </a:pPr>
            <a:r>
              <a:rPr lang="en-GB" dirty="0">
                <a:latin typeface="Century Gothic" panose="020B0502020202020204" pitchFamily="34" charset="0"/>
              </a:rPr>
              <a:t>While we’re doing this, why not have a go at 26417×12 too?</a:t>
            </a:r>
          </a:p>
          <a:p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888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Extension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Can you create a problem for someone else (not me this time!) where they have to solve it and then read out their answer!</a:t>
            </a:r>
          </a:p>
          <a:p>
            <a:endParaRPr lang="en-GB" dirty="0"/>
          </a:p>
          <a:p>
            <a:r>
              <a:rPr lang="en-GB" dirty="0"/>
              <a:t>You can try these questions again but with a changed base number system </a:t>
            </a:r>
            <a:r>
              <a:rPr lang="en-GB" dirty="0" err="1"/>
              <a:t>eg</a:t>
            </a:r>
            <a:r>
              <a:rPr lang="en-GB" dirty="0"/>
              <a:t> base 5, base 3 </a:t>
            </a:r>
            <a:r>
              <a:rPr lang="en-GB" dirty="0" err="1"/>
              <a:t>etc</a:t>
            </a:r>
            <a:endParaRPr lang="en-GB" dirty="0"/>
          </a:p>
          <a:p>
            <a:endParaRPr lang="en-GB" dirty="0"/>
          </a:p>
          <a:p>
            <a:r>
              <a:rPr lang="en-GB" dirty="0"/>
              <a:t>Why not add these numeracy problems as part of the number system poster that was started last lesson.</a:t>
            </a:r>
          </a:p>
        </p:txBody>
      </p:sp>
    </p:spTree>
    <p:extLst>
      <p:ext uri="{BB962C8B-B14F-4D97-AF65-F5344CB8AC3E}">
        <p14:creationId xmlns:p14="http://schemas.microsoft.com/office/powerpoint/2010/main" val="1531278913"/>
      </p:ext>
    </p:extLst>
  </p:cSld>
  <p:clrMapOvr>
    <a:masterClrMapping/>
  </p:clrMapOvr>
</p:sld>
</file>

<file path=ppt/theme/theme1.xml><?xml version="1.0" encoding="utf-8"?>
<a:theme xmlns:a="http://schemas.openxmlformats.org/drawingml/2006/main" name="lesson intr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204</Words>
  <Application>Microsoft Office PowerPoint</Application>
  <PresentationFormat>On-screen Show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Microsoft YaHei</vt:lpstr>
      <vt:lpstr>Arial</vt:lpstr>
      <vt:lpstr>Calibri</vt:lpstr>
      <vt:lpstr>Century Gothic</vt:lpstr>
      <vt:lpstr>Comic Sans MS</vt:lpstr>
      <vt:lpstr>Times New Roman</vt:lpstr>
      <vt:lpstr>lesson intro</vt:lpstr>
      <vt:lpstr>PowerPoint Presentation</vt:lpstr>
      <vt:lpstr>PowerPoint Presentation</vt:lpstr>
      <vt:lpstr>PowerPoint Presentation</vt:lpstr>
      <vt:lpstr>Addition the exploding dots way</vt:lpstr>
      <vt:lpstr>PowerPoint Presentation</vt:lpstr>
      <vt:lpstr>PowerPoint Presentation</vt:lpstr>
      <vt:lpstr>Multiplication the exploding dots way</vt:lpstr>
      <vt:lpstr>Extension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 Braide</dc:creator>
  <cp:lastModifiedBy>G Braide</cp:lastModifiedBy>
  <cp:revision>1</cp:revision>
  <dcterms:created xsi:type="dcterms:W3CDTF">2021-06-09T06:57:47Z</dcterms:created>
  <dcterms:modified xsi:type="dcterms:W3CDTF">2021-06-09T07:03:50Z</dcterms:modified>
</cp:coreProperties>
</file>