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2" d="100"/>
          <a:sy n="102" d="100"/>
        </p:scale>
        <p:origin x="26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0B37D-C528-8E4E-B5B8-AC9549E8BAD5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D3B2-49D6-8449-92AB-15E5348A62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926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0B37D-C528-8E4E-B5B8-AC9549E8BAD5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D3B2-49D6-8449-92AB-15E5348A62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103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0B37D-C528-8E4E-B5B8-AC9549E8BAD5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D3B2-49D6-8449-92AB-15E5348A62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464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0B37D-C528-8E4E-B5B8-AC9549E8BAD5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D3B2-49D6-8449-92AB-15E5348A62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163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0B37D-C528-8E4E-B5B8-AC9549E8BAD5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D3B2-49D6-8449-92AB-15E5348A62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490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0B37D-C528-8E4E-B5B8-AC9549E8BAD5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D3B2-49D6-8449-92AB-15E5348A62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132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0B37D-C528-8E4E-B5B8-AC9549E8BAD5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D3B2-49D6-8449-92AB-15E5348A62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700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0B37D-C528-8E4E-B5B8-AC9549E8BAD5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D3B2-49D6-8449-92AB-15E5348A62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633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0B37D-C528-8E4E-B5B8-AC9549E8BAD5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D3B2-49D6-8449-92AB-15E5348A62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877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0B37D-C528-8E4E-B5B8-AC9549E8BAD5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D3B2-49D6-8449-92AB-15E5348A62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337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0B37D-C528-8E4E-B5B8-AC9549E8BAD5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CD3B2-49D6-8449-92AB-15E5348A62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630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10B37D-C528-8E4E-B5B8-AC9549E8BAD5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CCD3B2-49D6-8449-92AB-15E5348A62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369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102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925484" cy="19254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" y="431432"/>
            <a:ext cx="91439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err="1"/>
              <a:t>PiXL</a:t>
            </a:r>
            <a:r>
              <a:rPr lang="en-US" sz="5400" dirty="0"/>
              <a:t> </a:t>
            </a:r>
            <a:r>
              <a:rPr lang="en-US" sz="5400" dirty="0" err="1"/>
              <a:t>Maths</a:t>
            </a:r>
            <a:r>
              <a:rPr lang="en-US" sz="5400" dirty="0"/>
              <a:t> App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0" y="1613489"/>
            <a:ext cx="914399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u="sng" dirty="0"/>
              <a:t>Things to know:</a:t>
            </a:r>
          </a:p>
          <a:p>
            <a:pPr algn="ctr"/>
            <a:endParaRPr lang="en-US" sz="2800" dirty="0"/>
          </a:p>
          <a:p>
            <a:pPr algn="ctr"/>
            <a:r>
              <a:rPr lang="en-US" sz="2800" dirty="0"/>
              <a:t>Your son/daughter is one of our 1.2 million account holders.</a:t>
            </a:r>
          </a:p>
          <a:p>
            <a:pPr algn="ctr"/>
            <a:endParaRPr lang="en-US" sz="2800" dirty="0"/>
          </a:p>
          <a:p>
            <a:pPr algn="ctr"/>
            <a:r>
              <a:rPr lang="en-US" sz="2800" dirty="0"/>
              <a:t>Just under 1/5 of all students who sat their </a:t>
            </a:r>
            <a:r>
              <a:rPr lang="en-US" sz="2800" dirty="0" err="1"/>
              <a:t>Maths</a:t>
            </a:r>
            <a:r>
              <a:rPr lang="en-US" sz="2800" dirty="0"/>
              <a:t> GCSE (2018) in England, Wales or Northern Ireland had used the </a:t>
            </a:r>
            <a:r>
              <a:rPr lang="en-US" sz="2800" dirty="0" err="1"/>
              <a:t>Maths</a:t>
            </a:r>
            <a:r>
              <a:rPr lang="en-US" sz="2800" dirty="0"/>
              <a:t> App to prepare for their exam.</a:t>
            </a:r>
          </a:p>
          <a:p>
            <a:pPr algn="ctr"/>
            <a:endParaRPr lang="en-US" sz="2800" dirty="0"/>
          </a:p>
          <a:p>
            <a:pPr algn="ctr"/>
            <a:r>
              <a:rPr lang="en-US" sz="2800" dirty="0"/>
              <a:t>With regular use it has been shown to raise attainment within a year by at least 1 grade.</a:t>
            </a:r>
          </a:p>
        </p:txBody>
      </p:sp>
    </p:spTree>
    <p:extLst>
      <p:ext uri="{BB962C8B-B14F-4D97-AF65-F5344CB8AC3E}">
        <p14:creationId xmlns:p14="http://schemas.microsoft.com/office/powerpoint/2010/main" val="3318834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0" y="3800650"/>
            <a:ext cx="91439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>
                <a:solidFill>
                  <a:schemeClr val="bg1">
                    <a:lumMod val="85000"/>
                  </a:schemeClr>
                </a:solidFill>
              </a:rPr>
              <a:t>THERAPY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5089435"/>
            <a:ext cx="91439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>
                <a:solidFill>
                  <a:schemeClr val="bg1">
                    <a:lumMod val="85000"/>
                  </a:schemeClr>
                </a:solidFill>
              </a:rPr>
              <a:t>TESTING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306194"/>
            <a:ext cx="91439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>
                <a:solidFill>
                  <a:schemeClr val="bg1">
                    <a:lumMod val="85000"/>
                  </a:schemeClr>
                </a:solidFill>
              </a:rPr>
              <a:t>DIAGNOSIS</a:t>
            </a:r>
          </a:p>
        </p:txBody>
      </p:sp>
      <p:pic>
        <p:nvPicPr>
          <p:cNvPr id="7" name="Picture 6" descr="102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925484" cy="19254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" y="431432"/>
            <a:ext cx="91439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err="1"/>
              <a:t>PiXL</a:t>
            </a:r>
            <a:r>
              <a:rPr lang="en-US" sz="5400" dirty="0"/>
              <a:t> </a:t>
            </a:r>
            <a:r>
              <a:rPr lang="en-US" sz="5400" dirty="0" err="1"/>
              <a:t>Maths</a:t>
            </a:r>
            <a:r>
              <a:rPr lang="en-US" sz="5400" dirty="0"/>
              <a:t> App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0" y="1613465"/>
            <a:ext cx="9143998" cy="4832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u="sng" dirty="0"/>
              <a:t>What does the app do?</a:t>
            </a:r>
          </a:p>
          <a:p>
            <a:pPr algn="ctr"/>
            <a:endParaRPr lang="en-US" sz="2800" dirty="0"/>
          </a:p>
          <a:p>
            <a:pPr algn="ctr"/>
            <a:r>
              <a:rPr lang="en-US" sz="2800" dirty="0"/>
              <a:t>Uses online questions to assess your child’s knowledge across more than 200 skills to raise awareness of their strengths and areas to develop.</a:t>
            </a:r>
          </a:p>
          <a:p>
            <a:pPr algn="ctr"/>
            <a:endParaRPr lang="en-US" sz="2800" dirty="0"/>
          </a:p>
          <a:p>
            <a:pPr algn="ctr"/>
            <a:r>
              <a:rPr lang="en-US" sz="2800" dirty="0"/>
              <a:t>Provides video and PowerPoint support to enable learners to target areas of weakness.</a:t>
            </a:r>
          </a:p>
          <a:p>
            <a:pPr algn="ctr"/>
            <a:endParaRPr lang="en-US" sz="2800" dirty="0"/>
          </a:p>
          <a:p>
            <a:pPr algn="ctr"/>
            <a:r>
              <a:rPr lang="en-US" sz="2800" dirty="0"/>
              <a:t>Reproduces the same question but with different numbers so that learners can apply their knowledge.</a:t>
            </a:r>
          </a:p>
        </p:txBody>
      </p:sp>
    </p:spTree>
    <p:extLst>
      <p:ext uri="{BB962C8B-B14F-4D97-AF65-F5344CB8AC3E}">
        <p14:creationId xmlns:p14="http://schemas.microsoft.com/office/powerpoint/2010/main" val="2595599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102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925484" cy="19254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" y="431432"/>
            <a:ext cx="91439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err="1"/>
              <a:t>PiXL</a:t>
            </a:r>
            <a:r>
              <a:rPr lang="en-US" sz="5400" dirty="0"/>
              <a:t> </a:t>
            </a:r>
            <a:r>
              <a:rPr lang="en-US" sz="5400" dirty="0" err="1"/>
              <a:t>Maths</a:t>
            </a:r>
            <a:r>
              <a:rPr lang="en-US" sz="5400" dirty="0"/>
              <a:t> App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8454" y="1829243"/>
            <a:ext cx="5415932" cy="4832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u="sng" dirty="0"/>
              <a:t>More than 200 skills. </a:t>
            </a:r>
          </a:p>
          <a:p>
            <a:pPr algn="ctr"/>
            <a:r>
              <a:rPr lang="en-US" sz="2800" u="sng" dirty="0"/>
              <a:t>That is quite a lot!</a:t>
            </a:r>
          </a:p>
          <a:p>
            <a:pPr algn="ctr"/>
            <a:r>
              <a:rPr lang="en-US" sz="2800" u="sng" dirty="0"/>
              <a:t>Where should my son/daughter start?</a:t>
            </a:r>
          </a:p>
          <a:p>
            <a:pPr algn="ctr"/>
            <a:endParaRPr lang="en-US" sz="2800" dirty="0"/>
          </a:p>
          <a:p>
            <a:pPr algn="ctr"/>
            <a:r>
              <a:rPr lang="en-US" sz="2800" dirty="0"/>
              <a:t>Sometimes it is hard to know what to do with a blank canvas. Therefore we have structured graded challenges under “set tasks” to help students start along a particular path.</a:t>
            </a:r>
          </a:p>
        </p:txBody>
      </p:sp>
      <p:pic>
        <p:nvPicPr>
          <p:cNvPr id="2" name="Picture 1" descr="Screen Shot 2018-06-12 at 15.36.0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8685" y="1448436"/>
            <a:ext cx="3345315" cy="5409564"/>
          </a:xfrm>
          <a:prstGeom prst="rect">
            <a:avLst/>
          </a:prstGeom>
        </p:spPr>
      </p:pic>
      <p:sp>
        <p:nvSpPr>
          <p:cNvPr id="3" name="Left Brace 2"/>
          <p:cNvSpPr/>
          <p:nvPr/>
        </p:nvSpPr>
        <p:spPr>
          <a:xfrm>
            <a:off x="5514258" y="4686710"/>
            <a:ext cx="204840" cy="2023806"/>
          </a:xfrm>
          <a:prstGeom prst="leftBrace">
            <a:avLst>
              <a:gd name="adj1" fmla="val 8333"/>
              <a:gd name="adj2" fmla="val 2247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31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102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925484" cy="19254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" y="431432"/>
            <a:ext cx="91439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err="1"/>
              <a:t>PiXL</a:t>
            </a:r>
            <a:r>
              <a:rPr lang="en-US" sz="5400" dirty="0"/>
              <a:t> </a:t>
            </a:r>
            <a:r>
              <a:rPr lang="en-US" sz="5400" dirty="0" err="1"/>
              <a:t>Maths</a:t>
            </a:r>
            <a:r>
              <a:rPr lang="en-US" sz="5400" dirty="0"/>
              <a:t> App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8453" y="1829243"/>
            <a:ext cx="573439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u="sng" dirty="0"/>
              <a:t>How does my son/daughter know how they are doing?</a:t>
            </a:r>
            <a:endParaRPr lang="en-US" sz="2800" dirty="0"/>
          </a:p>
          <a:p>
            <a:pPr algn="ctr"/>
            <a:endParaRPr lang="en-US" sz="2800" dirty="0"/>
          </a:p>
          <a:p>
            <a:pPr algn="ctr"/>
            <a:r>
              <a:rPr lang="en-US" sz="2800" dirty="0"/>
              <a:t>Their success line</a:t>
            </a:r>
          </a:p>
          <a:p>
            <a:pPr algn="ctr"/>
            <a:r>
              <a:rPr lang="en-US" sz="2800" dirty="0"/>
              <a:t>Question selection menu is RAG rated</a:t>
            </a:r>
          </a:p>
          <a:p>
            <a:pPr algn="ctr"/>
            <a:r>
              <a:rPr lang="en-US" sz="2800" dirty="0"/>
              <a:t>Class engagement scoreboard</a:t>
            </a:r>
          </a:p>
          <a:p>
            <a:pPr algn="ctr"/>
            <a:endParaRPr lang="en-US" sz="2800" dirty="0"/>
          </a:p>
          <a:p>
            <a:pPr algn="ctr"/>
            <a:r>
              <a:rPr lang="en-US" sz="2800" dirty="0"/>
              <a:t>Their teacher also sees an overview and will shape written reports, conversations and their teaching to continuously target their needs.</a:t>
            </a:r>
          </a:p>
        </p:txBody>
      </p:sp>
      <p:pic>
        <p:nvPicPr>
          <p:cNvPr id="6" name="Picture 5" descr="Screen Shot 2018-06-12 at 15.52.1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0803" y="1591933"/>
            <a:ext cx="2435700" cy="4038575"/>
          </a:xfrm>
          <a:prstGeom prst="rect">
            <a:avLst/>
          </a:prstGeom>
        </p:spPr>
      </p:pic>
      <p:pic>
        <p:nvPicPr>
          <p:cNvPr id="10" name="Picture 9" descr="Screen Shot 2018-06-12 at 15.52.2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2560" y="3313186"/>
            <a:ext cx="2459403" cy="4108951"/>
          </a:xfrm>
          <a:prstGeom prst="rect">
            <a:avLst/>
          </a:prstGeom>
        </p:spPr>
      </p:pic>
      <p:pic>
        <p:nvPicPr>
          <p:cNvPr id="4" name="Picture 3" descr="Screen Shot 2018-06-12 at 15.51.53.pn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416"/>
          <a:stretch/>
        </p:blipFill>
        <p:spPr>
          <a:xfrm>
            <a:off x="7072494" y="1033627"/>
            <a:ext cx="2439469" cy="2213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5793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102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925484" cy="19254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" y="431432"/>
            <a:ext cx="91439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err="1"/>
              <a:t>PiXL</a:t>
            </a:r>
            <a:r>
              <a:rPr lang="en-US" sz="5400" dirty="0"/>
              <a:t> </a:t>
            </a:r>
            <a:r>
              <a:rPr lang="en-US" sz="5400" dirty="0" err="1"/>
              <a:t>Maths</a:t>
            </a:r>
            <a:r>
              <a:rPr lang="en-US" sz="5400" dirty="0"/>
              <a:t> App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0" y="1595297"/>
            <a:ext cx="586799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u="sng" dirty="0"/>
              <a:t>So how can I help?</a:t>
            </a:r>
          </a:p>
          <a:p>
            <a:pPr algn="ctr"/>
            <a:endParaRPr lang="en-US" sz="2800" dirty="0"/>
          </a:p>
          <a:p>
            <a:pPr algn="ctr"/>
            <a:r>
              <a:rPr lang="en-US" sz="2800" dirty="0"/>
              <a:t>Encourage your son/daughter to use the app on top of their other home learning. They can use the search facility under “Take a test” to help target a specific skills or the “Daily challenge”.</a:t>
            </a:r>
          </a:p>
          <a:p>
            <a:pPr algn="ctr"/>
            <a:r>
              <a:rPr lang="en-US" sz="2800" dirty="0"/>
              <a:t>If you are teaching your son/daughter a particular skill, try and use the techniques shown in the videos/</a:t>
            </a:r>
            <a:r>
              <a:rPr lang="en-US" sz="2800" dirty="0" err="1"/>
              <a:t>PowerPoints</a:t>
            </a:r>
            <a:r>
              <a:rPr lang="en-US" sz="2800" dirty="0"/>
              <a:t>.</a:t>
            </a:r>
          </a:p>
        </p:txBody>
      </p:sp>
      <p:pic>
        <p:nvPicPr>
          <p:cNvPr id="6" name="Picture 5" descr="Screen Shot 2018-06-12 at 15.43.4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998" y="1470800"/>
            <a:ext cx="3276000" cy="538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3002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304</Words>
  <Application>Microsoft Office PowerPoint</Application>
  <PresentationFormat>On-screen Show (4:3)</PresentationFormat>
  <Paragraphs>38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pixl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Woodfine</dc:creator>
  <cp:lastModifiedBy>R Dempsey</cp:lastModifiedBy>
  <cp:revision>9</cp:revision>
  <dcterms:created xsi:type="dcterms:W3CDTF">2018-06-12T09:14:19Z</dcterms:created>
  <dcterms:modified xsi:type="dcterms:W3CDTF">2020-11-03T09:20:39Z</dcterms:modified>
</cp:coreProperties>
</file>