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61" r:id="rId5"/>
    <p:sldId id="262" r:id="rId6"/>
    <p:sldId id="258"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orm Session" id="{763AA362-A546-4B42-8A19-C0429CAC458E}">
          <p14:sldIdLst>
            <p14:sldId id="256"/>
            <p14:sldId id="257"/>
            <p14:sldId id="259"/>
          </p14:sldIdLst>
        </p14:section>
        <p14:section name="Student Resources" id="{78F10CB3-D86A-8543-9B2A-34B22E3926CA}">
          <p14:sldIdLst>
            <p14:sldId id="261"/>
            <p14:sldId id="262"/>
            <p14:sldId id="258"/>
            <p14:sldId id="26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A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3"/>
    <p:restoredTop sz="94667"/>
  </p:normalViewPr>
  <p:slideViewPr>
    <p:cSldViewPr snapToGrid="0" snapToObjects="1">
      <p:cViewPr varScale="1">
        <p:scale>
          <a:sx n="81" d="100"/>
          <a:sy n="81" d="100"/>
        </p:scale>
        <p:origin x="96" y="5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352B2-C4A9-1C4A-A979-203CB942D5A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86A8C8E-2E93-4B42-80CB-811D8EFB2F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68B61F-62BF-9F42-8F25-4DB723E4A17B}"/>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5" name="Footer Placeholder 4">
            <a:extLst>
              <a:ext uri="{FF2B5EF4-FFF2-40B4-BE49-F238E27FC236}">
                <a16:creationId xmlns:a16="http://schemas.microsoft.com/office/drawing/2014/main" id="{F3F12757-9BEA-1A40-8E99-DB414655C0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073E08-83AB-7F4E-AC13-82AF177D650B}"/>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788107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BDED7-E26D-0441-B6E1-593C134EBF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65439E-D412-F54B-9738-1D52624535F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DD57B4-2F11-A64C-B654-B3C27694FAA8}"/>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5" name="Footer Placeholder 4">
            <a:extLst>
              <a:ext uri="{FF2B5EF4-FFF2-40B4-BE49-F238E27FC236}">
                <a16:creationId xmlns:a16="http://schemas.microsoft.com/office/drawing/2014/main" id="{7FB301F7-6AFE-0341-BE5E-9EB86C5164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A0ED09-EFAF-5C43-A2C2-53173BDFC6F1}"/>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381457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63F5D-526E-0445-9D54-EC651D57EE5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947930-0210-9D44-A2F4-4EF6226B9A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DAFF47-FB78-0047-B174-7A35B38B8035}"/>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5" name="Footer Placeholder 4">
            <a:extLst>
              <a:ext uri="{FF2B5EF4-FFF2-40B4-BE49-F238E27FC236}">
                <a16:creationId xmlns:a16="http://schemas.microsoft.com/office/drawing/2014/main" id="{A9143D79-21C8-8245-B46E-1B0A69C7AA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E11190-D68D-924D-AC81-B0FAE3EB2AA5}"/>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1005967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1DD76-DFE6-ED4B-A873-6701E3E067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2E8072-B9C9-1D4B-9150-8A8F0310F36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DF2BC9-831D-2D4D-BE27-836047FC38C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0B43672-541F-804B-BEBD-1FFAB5FB5105}"/>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6" name="Footer Placeholder 5">
            <a:extLst>
              <a:ext uri="{FF2B5EF4-FFF2-40B4-BE49-F238E27FC236}">
                <a16:creationId xmlns:a16="http://schemas.microsoft.com/office/drawing/2014/main" id="{6437E6D7-AD5C-3D40-8CC3-D31C8A26C1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8EC8B0-901D-1A46-902F-A949B2693571}"/>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3780726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0884D-4109-0043-9008-B8ED6663B2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3B07DA-B84D-4445-BB11-6AC3499A88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A731004-E1CF-E444-AD38-4F1D8704A59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15248C-53BF-6A40-A572-B220C0B57D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841C041-1ECB-FE4C-8FF7-B861C55F1C1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3691A5-8A56-574A-8D51-FE5E7E952430}"/>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8" name="Footer Placeholder 7">
            <a:extLst>
              <a:ext uri="{FF2B5EF4-FFF2-40B4-BE49-F238E27FC236}">
                <a16:creationId xmlns:a16="http://schemas.microsoft.com/office/drawing/2014/main" id="{EC698FF6-CF40-0346-9CF8-5E07C40F11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E3F260-D068-A842-9051-45D02F35900F}"/>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2436558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F4E6A-5766-FD4A-AC5C-CAD83B1EF46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254CFB-1867-B544-AD80-DD8FC6CC143B}"/>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4" name="Footer Placeholder 3">
            <a:extLst>
              <a:ext uri="{FF2B5EF4-FFF2-40B4-BE49-F238E27FC236}">
                <a16:creationId xmlns:a16="http://schemas.microsoft.com/office/drawing/2014/main" id="{7D9677CB-CF30-C240-9EA7-F76C9C0025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1430117-57C8-574D-A072-B5C080DD0B8C}"/>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2134288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3F2B2A-E948-7F40-9BF6-2EDE53298682}"/>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3" name="Footer Placeholder 2">
            <a:extLst>
              <a:ext uri="{FF2B5EF4-FFF2-40B4-BE49-F238E27FC236}">
                <a16:creationId xmlns:a16="http://schemas.microsoft.com/office/drawing/2014/main" id="{F9E3E21E-28B5-A04C-9A80-EA2ED81FDD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288BE5-E3C0-864F-B7D7-BD6AED19B6F8}"/>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1817433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D87DD-5909-8F46-9EF0-3A19CA8FE3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14B16F-25DB-9745-89EA-986955E8D4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739D2D6-295C-8941-A4E3-E42D441CB3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B29242C-C3BE-6548-9B40-4E79FA2016A9}"/>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6" name="Footer Placeholder 5">
            <a:extLst>
              <a:ext uri="{FF2B5EF4-FFF2-40B4-BE49-F238E27FC236}">
                <a16:creationId xmlns:a16="http://schemas.microsoft.com/office/drawing/2014/main" id="{C9371C62-C357-584C-ACC2-E92CD7FB3E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FEDF5E-26FF-404C-88AF-322FDB848ACB}"/>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3193092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DF911-642B-304E-A077-F26D25BA6B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697366A-8040-5B46-8800-CB5993E061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514D81-2F58-214E-96D2-19F935ACFB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817F977-C9D0-5B4B-9FE7-BF73578B2644}"/>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6" name="Footer Placeholder 5">
            <a:extLst>
              <a:ext uri="{FF2B5EF4-FFF2-40B4-BE49-F238E27FC236}">
                <a16:creationId xmlns:a16="http://schemas.microsoft.com/office/drawing/2014/main" id="{294771EE-DB6E-1741-B69A-05D0233787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76C99E-FBBC-BE4F-BCAA-D686B39F0255}"/>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1860704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19705-CA3F-374B-8509-0A5F2877923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DCF6CF-DF77-3E41-AB4A-970F9E1C0AB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324042-5A29-0647-9483-4C9D2951AA6B}"/>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5" name="Footer Placeholder 4">
            <a:extLst>
              <a:ext uri="{FF2B5EF4-FFF2-40B4-BE49-F238E27FC236}">
                <a16:creationId xmlns:a16="http://schemas.microsoft.com/office/drawing/2014/main" id="{EBCB6456-F261-FC4B-937B-F792D9650D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2D7E51-FC32-9B43-89DE-1CEBE77F5312}"/>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2604135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AE340B-6B0D-0E46-B49A-0D5D7C7A3E8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4C361E-2042-1F41-9620-566A3E3630C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7F6585-5F63-8645-8501-BB4533536E62}"/>
              </a:ext>
            </a:extLst>
          </p:cNvPr>
          <p:cNvSpPr>
            <a:spLocks noGrp="1"/>
          </p:cNvSpPr>
          <p:nvPr>
            <p:ph type="dt" sz="half" idx="10"/>
          </p:nvPr>
        </p:nvSpPr>
        <p:spPr/>
        <p:txBody>
          <a:bodyPr/>
          <a:lstStyle/>
          <a:p>
            <a:fld id="{DDFF3789-E06E-C24B-983A-EE6DB1424F1A}" type="datetimeFigureOut">
              <a:rPr lang="en-GB" smtClean="0"/>
              <a:t>10/05/2022</a:t>
            </a:fld>
            <a:endParaRPr lang="en-GB"/>
          </a:p>
        </p:txBody>
      </p:sp>
      <p:sp>
        <p:nvSpPr>
          <p:cNvPr id="5" name="Footer Placeholder 4">
            <a:extLst>
              <a:ext uri="{FF2B5EF4-FFF2-40B4-BE49-F238E27FC236}">
                <a16:creationId xmlns:a16="http://schemas.microsoft.com/office/drawing/2014/main" id="{D2A26C83-9175-3F49-B5A0-8DD7E859C2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2DF0B8-BFAB-7642-959D-D22E184224C8}"/>
              </a:ext>
            </a:extLst>
          </p:cNvPr>
          <p:cNvSpPr>
            <a:spLocks noGrp="1"/>
          </p:cNvSpPr>
          <p:nvPr>
            <p:ph type="sldNum" sz="quarter" idx="12"/>
          </p:nvPr>
        </p:nvSpPr>
        <p:spPr/>
        <p:txBody>
          <a:bodyPr/>
          <a:lstStyle/>
          <a:p>
            <a:fld id="{AF760D58-83A5-674C-A6B2-42F3B80A3162}" type="slidenum">
              <a:rPr lang="en-GB" smtClean="0"/>
              <a:t>‹#›</a:t>
            </a:fld>
            <a:endParaRPr lang="en-GB"/>
          </a:p>
        </p:txBody>
      </p:sp>
    </p:spTree>
    <p:extLst>
      <p:ext uri="{BB962C8B-B14F-4D97-AF65-F5344CB8AC3E}">
        <p14:creationId xmlns:p14="http://schemas.microsoft.com/office/powerpoint/2010/main" val="291850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F16046-9753-1445-B6F7-74A8065375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6737D1-5361-8543-98EF-0E366FE282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103A86-5F2F-BF4A-A9DD-319ADC1095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FF3789-E06E-C24B-983A-EE6DB1424F1A}" type="datetimeFigureOut">
              <a:rPr lang="en-GB" smtClean="0"/>
              <a:t>10/05/2022</a:t>
            </a:fld>
            <a:endParaRPr lang="en-GB"/>
          </a:p>
        </p:txBody>
      </p:sp>
      <p:sp>
        <p:nvSpPr>
          <p:cNvPr id="5" name="Footer Placeholder 4">
            <a:extLst>
              <a:ext uri="{FF2B5EF4-FFF2-40B4-BE49-F238E27FC236}">
                <a16:creationId xmlns:a16="http://schemas.microsoft.com/office/drawing/2014/main" id="{DC972625-BC7B-6E4D-9EA8-C3333680B4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3636A9-617F-AD41-96C2-2BE24364B4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760D58-83A5-674C-A6B2-42F3B80A3162}" type="slidenum">
              <a:rPr lang="en-GB" smtClean="0"/>
              <a:t>‹#›</a:t>
            </a:fld>
            <a:endParaRPr lang="en-GB"/>
          </a:p>
        </p:txBody>
      </p:sp>
    </p:spTree>
    <p:extLst>
      <p:ext uri="{BB962C8B-B14F-4D97-AF65-F5344CB8AC3E}">
        <p14:creationId xmlns:p14="http://schemas.microsoft.com/office/powerpoint/2010/main" val="3858687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D0F3C14-F694-8E4E-BA87-BB4321C243D9}"/>
              </a:ext>
            </a:extLst>
          </p:cNvPr>
          <p:cNvSpPr/>
          <p:nvPr/>
        </p:nvSpPr>
        <p:spPr>
          <a:xfrm>
            <a:off x="0" y="0"/>
            <a:ext cx="4625432" cy="769441"/>
          </a:xfrm>
          <a:prstGeom prst="rect">
            <a:avLst/>
          </a:prstGeom>
          <a:noFill/>
        </p:spPr>
        <p:txBody>
          <a:bodyPr wrap="none" lIns="91440" tIns="45720" rIns="91440" bIns="45720">
            <a:spAutoFit/>
          </a:bodyPr>
          <a:lstStyle/>
          <a:p>
            <a:pPr algn="ctr"/>
            <a:r>
              <a:rPr lang="en-US" sz="4400" b="1" i="1" cap="none" spc="0" dirty="0">
                <a:ln w="12700">
                  <a:solidFill>
                    <a:schemeClr val="accent5"/>
                  </a:solidFill>
                  <a:prstDash val="solid"/>
                </a:ln>
                <a:pattFill prst="ltDnDiag">
                  <a:fgClr>
                    <a:schemeClr val="accent5">
                      <a:lumMod val="60000"/>
                      <a:lumOff val="40000"/>
                    </a:schemeClr>
                  </a:fgClr>
                  <a:bgClr>
                    <a:schemeClr val="bg1"/>
                  </a:bgClr>
                </a:pattFill>
                <a:effectLst/>
              </a:rPr>
              <a:t>Revision Timetable</a:t>
            </a:r>
          </a:p>
        </p:txBody>
      </p:sp>
      <p:sp>
        <p:nvSpPr>
          <p:cNvPr id="5" name="TextBox 4">
            <a:extLst>
              <a:ext uri="{FF2B5EF4-FFF2-40B4-BE49-F238E27FC236}">
                <a16:creationId xmlns:a16="http://schemas.microsoft.com/office/drawing/2014/main" id="{BBDC880A-37C8-EF4E-94A9-E5A9507ADB68}"/>
              </a:ext>
            </a:extLst>
          </p:cNvPr>
          <p:cNvSpPr txBox="1"/>
          <p:nvPr/>
        </p:nvSpPr>
        <p:spPr>
          <a:xfrm>
            <a:off x="198120" y="916390"/>
            <a:ext cx="11689080" cy="707886"/>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000" dirty="0">
                <a:latin typeface="+mj-lt"/>
              </a:rPr>
              <a:t>Creating a revision timetable is a really useful way to plan and organise your time to make sure you cover everything you need to ahead of your exams. You should also plan breaks and downtime into your timetable.</a:t>
            </a:r>
          </a:p>
        </p:txBody>
      </p:sp>
      <p:graphicFrame>
        <p:nvGraphicFramePr>
          <p:cNvPr id="6" name="Table 5">
            <a:extLst>
              <a:ext uri="{FF2B5EF4-FFF2-40B4-BE49-F238E27FC236}">
                <a16:creationId xmlns:a16="http://schemas.microsoft.com/office/drawing/2014/main" id="{30985661-34DB-6F4D-8DF8-BB715A996A17}"/>
              </a:ext>
            </a:extLst>
          </p:cNvPr>
          <p:cNvGraphicFramePr>
            <a:graphicFrameLocks noGrp="1"/>
          </p:cNvGraphicFramePr>
          <p:nvPr>
            <p:extLst>
              <p:ext uri="{D42A27DB-BD31-4B8C-83A1-F6EECF244321}">
                <p14:modId xmlns:p14="http://schemas.microsoft.com/office/powerpoint/2010/main" val="1362766289"/>
              </p:ext>
            </p:extLst>
          </p:nvPr>
        </p:nvGraphicFramePr>
        <p:xfrm>
          <a:off x="198120" y="1771226"/>
          <a:ext cx="11689080" cy="4781976"/>
        </p:xfrm>
        <a:graphic>
          <a:graphicData uri="http://schemas.openxmlformats.org/drawingml/2006/table">
            <a:tbl>
              <a:tblPr firstRow="1" bandRow="1">
                <a:tableStyleId>{5940675A-B579-460E-94D1-54222C63F5DA}</a:tableStyleId>
              </a:tblPr>
              <a:tblGrid>
                <a:gridCol w="1461135">
                  <a:extLst>
                    <a:ext uri="{9D8B030D-6E8A-4147-A177-3AD203B41FA5}">
                      <a16:colId xmlns:a16="http://schemas.microsoft.com/office/drawing/2014/main" val="3167719317"/>
                    </a:ext>
                  </a:extLst>
                </a:gridCol>
                <a:gridCol w="1461135">
                  <a:extLst>
                    <a:ext uri="{9D8B030D-6E8A-4147-A177-3AD203B41FA5}">
                      <a16:colId xmlns:a16="http://schemas.microsoft.com/office/drawing/2014/main" val="3914186713"/>
                    </a:ext>
                  </a:extLst>
                </a:gridCol>
                <a:gridCol w="1461135">
                  <a:extLst>
                    <a:ext uri="{9D8B030D-6E8A-4147-A177-3AD203B41FA5}">
                      <a16:colId xmlns:a16="http://schemas.microsoft.com/office/drawing/2014/main" val="2839305190"/>
                    </a:ext>
                  </a:extLst>
                </a:gridCol>
                <a:gridCol w="1461135">
                  <a:extLst>
                    <a:ext uri="{9D8B030D-6E8A-4147-A177-3AD203B41FA5}">
                      <a16:colId xmlns:a16="http://schemas.microsoft.com/office/drawing/2014/main" val="2473371136"/>
                    </a:ext>
                  </a:extLst>
                </a:gridCol>
                <a:gridCol w="1461135">
                  <a:extLst>
                    <a:ext uri="{9D8B030D-6E8A-4147-A177-3AD203B41FA5}">
                      <a16:colId xmlns:a16="http://schemas.microsoft.com/office/drawing/2014/main" val="45234191"/>
                    </a:ext>
                  </a:extLst>
                </a:gridCol>
                <a:gridCol w="1461135">
                  <a:extLst>
                    <a:ext uri="{9D8B030D-6E8A-4147-A177-3AD203B41FA5}">
                      <a16:colId xmlns:a16="http://schemas.microsoft.com/office/drawing/2014/main" val="809093650"/>
                    </a:ext>
                  </a:extLst>
                </a:gridCol>
                <a:gridCol w="1461135">
                  <a:extLst>
                    <a:ext uri="{9D8B030D-6E8A-4147-A177-3AD203B41FA5}">
                      <a16:colId xmlns:a16="http://schemas.microsoft.com/office/drawing/2014/main" val="3854788561"/>
                    </a:ext>
                  </a:extLst>
                </a:gridCol>
                <a:gridCol w="1461135">
                  <a:extLst>
                    <a:ext uri="{9D8B030D-6E8A-4147-A177-3AD203B41FA5}">
                      <a16:colId xmlns:a16="http://schemas.microsoft.com/office/drawing/2014/main" val="2151394513"/>
                    </a:ext>
                  </a:extLst>
                </a:gridCol>
              </a:tblGrid>
              <a:tr h="597747">
                <a:tc>
                  <a:txBody>
                    <a:bodyPr/>
                    <a:lstStyle/>
                    <a:p>
                      <a:pPr algn="ctr"/>
                      <a:endParaRPr lang="en-GB" dirty="0">
                        <a:latin typeface="+mj-lt"/>
                      </a:endParaRPr>
                    </a:p>
                  </a:txBody>
                  <a:tcPr anchor="ctr"/>
                </a:tc>
                <a:tc>
                  <a:txBody>
                    <a:bodyPr/>
                    <a:lstStyle/>
                    <a:p>
                      <a:pPr algn="ctr"/>
                      <a:r>
                        <a:rPr lang="en-GB" b="1" dirty="0">
                          <a:latin typeface="+mj-lt"/>
                        </a:rPr>
                        <a:t>Monday</a:t>
                      </a:r>
                    </a:p>
                  </a:txBody>
                  <a:tcPr anchor="ctr"/>
                </a:tc>
                <a:tc>
                  <a:txBody>
                    <a:bodyPr/>
                    <a:lstStyle/>
                    <a:p>
                      <a:pPr algn="ctr"/>
                      <a:r>
                        <a:rPr lang="en-GB" b="1" dirty="0">
                          <a:latin typeface="+mj-lt"/>
                        </a:rPr>
                        <a:t>Tuesday</a:t>
                      </a:r>
                    </a:p>
                  </a:txBody>
                  <a:tcPr anchor="ctr"/>
                </a:tc>
                <a:tc>
                  <a:txBody>
                    <a:bodyPr/>
                    <a:lstStyle/>
                    <a:p>
                      <a:pPr algn="ctr"/>
                      <a:r>
                        <a:rPr lang="en-GB" b="1" dirty="0">
                          <a:latin typeface="+mj-lt"/>
                        </a:rPr>
                        <a:t>Wednesday</a:t>
                      </a:r>
                    </a:p>
                  </a:txBody>
                  <a:tcPr anchor="ctr"/>
                </a:tc>
                <a:tc>
                  <a:txBody>
                    <a:bodyPr/>
                    <a:lstStyle/>
                    <a:p>
                      <a:pPr algn="ctr"/>
                      <a:r>
                        <a:rPr lang="en-GB" b="1" dirty="0">
                          <a:latin typeface="+mj-lt"/>
                        </a:rPr>
                        <a:t>Thursday</a:t>
                      </a:r>
                    </a:p>
                  </a:txBody>
                  <a:tcPr anchor="ctr"/>
                </a:tc>
                <a:tc>
                  <a:txBody>
                    <a:bodyPr/>
                    <a:lstStyle/>
                    <a:p>
                      <a:pPr algn="ctr"/>
                      <a:r>
                        <a:rPr lang="en-GB" b="1" dirty="0">
                          <a:latin typeface="+mj-lt"/>
                        </a:rPr>
                        <a:t>Friday</a:t>
                      </a:r>
                    </a:p>
                  </a:txBody>
                  <a:tcPr anchor="ctr"/>
                </a:tc>
                <a:tc>
                  <a:txBody>
                    <a:bodyPr/>
                    <a:lstStyle/>
                    <a:p>
                      <a:pPr algn="ctr"/>
                      <a:r>
                        <a:rPr lang="en-GB" b="1" dirty="0">
                          <a:latin typeface="+mj-lt"/>
                        </a:rPr>
                        <a:t>Saturday</a:t>
                      </a:r>
                    </a:p>
                  </a:txBody>
                  <a:tcPr anchor="ctr"/>
                </a:tc>
                <a:tc>
                  <a:txBody>
                    <a:bodyPr/>
                    <a:lstStyle/>
                    <a:p>
                      <a:pPr algn="ctr"/>
                      <a:r>
                        <a:rPr lang="en-GB" b="1" dirty="0">
                          <a:latin typeface="+mj-lt"/>
                        </a:rPr>
                        <a:t>Sunday</a:t>
                      </a:r>
                    </a:p>
                  </a:txBody>
                  <a:tcPr anchor="ctr"/>
                </a:tc>
                <a:extLst>
                  <a:ext uri="{0D108BD9-81ED-4DB2-BD59-A6C34878D82A}">
                    <a16:rowId xmlns:a16="http://schemas.microsoft.com/office/drawing/2014/main" val="1258346412"/>
                  </a:ext>
                </a:extLst>
              </a:tr>
              <a:tr h="597747">
                <a:tc>
                  <a:txBody>
                    <a:bodyPr/>
                    <a:lstStyle/>
                    <a:p>
                      <a:pPr algn="ctr"/>
                      <a:r>
                        <a:rPr lang="en-GB" i="1" dirty="0">
                          <a:latin typeface="+mj-lt"/>
                        </a:rPr>
                        <a:t>16:00 – 16:30</a:t>
                      </a:r>
                    </a:p>
                  </a:txBody>
                  <a:tcPr anchor="ctr"/>
                </a:tc>
                <a:tc>
                  <a:txBody>
                    <a:bodyPr/>
                    <a:lstStyle/>
                    <a:p>
                      <a:pPr algn="ctr"/>
                      <a:r>
                        <a:rPr lang="en-GB" dirty="0">
                          <a:latin typeface="+mj-lt"/>
                        </a:rPr>
                        <a:t>English</a:t>
                      </a:r>
                    </a:p>
                  </a:txBody>
                  <a:tcPr anchor="ctr"/>
                </a:tc>
                <a:tc>
                  <a:txBody>
                    <a:bodyPr/>
                    <a:lstStyle/>
                    <a:p>
                      <a:pPr algn="ctr"/>
                      <a:r>
                        <a:rPr lang="en-GB" dirty="0">
                          <a:latin typeface="+mj-lt"/>
                        </a:rPr>
                        <a:t>Maths</a:t>
                      </a:r>
                    </a:p>
                  </a:txBody>
                  <a:tcPr anchor="ctr"/>
                </a:tc>
                <a:tc>
                  <a:txBody>
                    <a:bodyPr/>
                    <a:lstStyle/>
                    <a:p>
                      <a:pPr algn="ctr"/>
                      <a:r>
                        <a:rPr lang="en-GB" dirty="0">
                          <a:latin typeface="+mj-lt"/>
                        </a:rPr>
                        <a:t>Science</a:t>
                      </a:r>
                    </a:p>
                  </a:txBody>
                  <a:tcPr anchor="ctr"/>
                </a:tc>
                <a:tc>
                  <a:txBody>
                    <a:bodyPr/>
                    <a:lstStyle/>
                    <a:p>
                      <a:pPr algn="ctr"/>
                      <a:r>
                        <a:rPr lang="en-GB" dirty="0">
                          <a:latin typeface="+mj-lt"/>
                        </a:rPr>
                        <a:t>Language</a:t>
                      </a:r>
                    </a:p>
                  </a:txBody>
                  <a:tcPr anchor="ctr"/>
                </a:tc>
                <a:tc>
                  <a:txBody>
                    <a:bodyPr/>
                    <a:lstStyle/>
                    <a:p>
                      <a:pPr algn="ctr"/>
                      <a:r>
                        <a:rPr lang="en-GB" dirty="0">
                          <a:latin typeface="+mj-lt"/>
                        </a:rPr>
                        <a:t>Science</a:t>
                      </a: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48326103"/>
                  </a:ext>
                </a:extLst>
              </a:tr>
              <a:tr h="597747">
                <a:tc>
                  <a:txBody>
                    <a:bodyPr/>
                    <a:lstStyle/>
                    <a:p>
                      <a:pPr algn="ctr"/>
                      <a:r>
                        <a:rPr lang="en-GB" i="1" dirty="0">
                          <a:latin typeface="+mj-lt"/>
                        </a:rPr>
                        <a:t>16:30 – 17:00</a:t>
                      </a:r>
                    </a:p>
                  </a:txBody>
                  <a:tcPr anchor="ctr"/>
                </a:tc>
                <a:tc>
                  <a:txBody>
                    <a:bodyPr/>
                    <a:lstStyle/>
                    <a:p>
                      <a:pPr algn="ctr"/>
                      <a:r>
                        <a:rPr lang="en-GB" dirty="0">
                          <a:latin typeface="+mj-lt"/>
                        </a:rPr>
                        <a:t>Maths</a:t>
                      </a:r>
                    </a:p>
                  </a:txBody>
                  <a:tcPr anchor="ctr"/>
                </a:tc>
                <a:tc>
                  <a:txBody>
                    <a:bodyPr/>
                    <a:lstStyle/>
                    <a:p>
                      <a:pPr algn="ctr"/>
                      <a:r>
                        <a:rPr lang="en-GB" dirty="0">
                          <a:latin typeface="+mj-lt"/>
                        </a:rPr>
                        <a:t>History</a:t>
                      </a:r>
                    </a:p>
                  </a:txBody>
                  <a:tcPr anchor="ctr"/>
                </a:tc>
                <a:tc>
                  <a:txBody>
                    <a:bodyPr/>
                    <a:lstStyle/>
                    <a:p>
                      <a:pPr algn="ctr"/>
                      <a:r>
                        <a:rPr lang="en-GB" dirty="0">
                          <a:latin typeface="+mj-lt"/>
                        </a:rPr>
                        <a:t>Geography</a:t>
                      </a:r>
                    </a:p>
                  </a:txBody>
                  <a:tcPr anchor="ctr"/>
                </a:tc>
                <a:tc>
                  <a:txBody>
                    <a:bodyPr/>
                    <a:lstStyle/>
                    <a:p>
                      <a:pPr algn="ctr"/>
                      <a:r>
                        <a:rPr lang="en-GB" dirty="0">
                          <a:latin typeface="+mj-lt"/>
                        </a:rPr>
                        <a:t>English</a:t>
                      </a:r>
                    </a:p>
                  </a:txBody>
                  <a:tcPr anchor="ctr"/>
                </a:tc>
                <a:tc>
                  <a:txBody>
                    <a:bodyPr/>
                    <a:lstStyle/>
                    <a:p>
                      <a:pPr algn="ctr"/>
                      <a:r>
                        <a:rPr lang="en-GB" dirty="0">
                          <a:latin typeface="+mj-lt"/>
                        </a:rPr>
                        <a:t>RS</a:t>
                      </a: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01394607"/>
                  </a:ext>
                </a:extLst>
              </a:tr>
              <a:tr h="597747">
                <a:tc>
                  <a:txBody>
                    <a:bodyPr/>
                    <a:lstStyle/>
                    <a:p>
                      <a:pPr algn="ctr"/>
                      <a:r>
                        <a:rPr lang="en-GB" i="1" dirty="0">
                          <a:latin typeface="+mj-lt"/>
                        </a:rPr>
                        <a:t>17:00 – 17:30</a:t>
                      </a:r>
                    </a:p>
                  </a:txBody>
                  <a:tcPr anchor="ctr"/>
                </a:tc>
                <a:tc>
                  <a:txBody>
                    <a:bodyPr/>
                    <a:lstStyle/>
                    <a:p>
                      <a:pPr algn="ctr"/>
                      <a:r>
                        <a:rPr lang="en-GB" dirty="0">
                          <a:latin typeface="+mj-lt"/>
                        </a:rPr>
                        <a:t>Exercise</a:t>
                      </a:r>
                    </a:p>
                  </a:txBody>
                  <a:tcPr anchor="ctr"/>
                </a:tc>
                <a:tc>
                  <a:txBody>
                    <a:bodyPr/>
                    <a:lstStyle/>
                    <a:p>
                      <a:pPr algn="ctr"/>
                      <a:r>
                        <a:rPr lang="en-GB" dirty="0">
                          <a:latin typeface="+mj-lt"/>
                        </a:rPr>
                        <a:t>Fun</a:t>
                      </a:r>
                    </a:p>
                  </a:txBody>
                  <a:tcPr anchor="ctr"/>
                </a:tc>
                <a:tc>
                  <a:txBody>
                    <a:bodyPr/>
                    <a:lstStyle/>
                    <a:p>
                      <a:pPr algn="ctr"/>
                      <a:r>
                        <a:rPr lang="en-GB" dirty="0">
                          <a:latin typeface="+mj-lt"/>
                        </a:rPr>
                        <a:t>Exercise</a:t>
                      </a:r>
                    </a:p>
                  </a:txBody>
                  <a:tcPr anchor="ctr"/>
                </a:tc>
                <a:tc>
                  <a:txBody>
                    <a:bodyPr/>
                    <a:lstStyle/>
                    <a:p>
                      <a:pPr algn="ctr"/>
                      <a:r>
                        <a:rPr lang="en-GB" dirty="0">
                          <a:latin typeface="+mj-lt"/>
                        </a:rPr>
                        <a:t>Fun</a:t>
                      </a:r>
                    </a:p>
                  </a:txBody>
                  <a:tcPr anchor="ctr"/>
                </a:tc>
                <a:tc>
                  <a:txBody>
                    <a:bodyPr/>
                    <a:lstStyle/>
                    <a:p>
                      <a:pPr algn="ctr"/>
                      <a:r>
                        <a:rPr lang="en-GB" dirty="0">
                          <a:latin typeface="+mj-lt"/>
                        </a:rPr>
                        <a:t>Exercise</a:t>
                      </a: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59519311"/>
                  </a:ext>
                </a:extLst>
              </a:tr>
              <a:tr h="597747">
                <a:tc>
                  <a:txBody>
                    <a:bodyPr/>
                    <a:lstStyle/>
                    <a:p>
                      <a:pPr algn="ctr"/>
                      <a:r>
                        <a:rPr lang="en-GB" i="1" dirty="0">
                          <a:latin typeface="+mj-lt"/>
                        </a:rPr>
                        <a:t>17:30 – 18:00</a:t>
                      </a:r>
                    </a:p>
                  </a:txBody>
                  <a:tcPr anchor="ctr"/>
                </a:tc>
                <a:tc>
                  <a:txBody>
                    <a:bodyPr/>
                    <a:lstStyle/>
                    <a:p>
                      <a:pPr algn="ctr"/>
                      <a:r>
                        <a:rPr lang="en-GB" dirty="0">
                          <a:latin typeface="+mj-lt"/>
                        </a:rPr>
                        <a:t>Geography</a:t>
                      </a:r>
                    </a:p>
                  </a:txBody>
                  <a:tcPr anchor="ctr"/>
                </a:tc>
                <a:tc>
                  <a:txBody>
                    <a:bodyPr/>
                    <a:lstStyle/>
                    <a:p>
                      <a:pPr algn="ctr"/>
                      <a:r>
                        <a:rPr lang="en-GB" dirty="0">
                          <a:latin typeface="+mj-lt"/>
                        </a:rPr>
                        <a:t>Science</a:t>
                      </a:r>
                    </a:p>
                  </a:txBody>
                  <a:tcPr anchor="ctr"/>
                </a:tc>
                <a:tc>
                  <a:txBody>
                    <a:bodyPr/>
                    <a:lstStyle/>
                    <a:p>
                      <a:pPr algn="ctr"/>
                      <a:r>
                        <a:rPr lang="en-GB" dirty="0">
                          <a:latin typeface="+mj-lt"/>
                        </a:rPr>
                        <a:t>RS</a:t>
                      </a:r>
                    </a:p>
                  </a:txBody>
                  <a:tcPr anchor="ctr"/>
                </a:tc>
                <a:tc>
                  <a:txBody>
                    <a:bodyPr/>
                    <a:lstStyle/>
                    <a:p>
                      <a:pPr algn="ctr"/>
                      <a:r>
                        <a:rPr lang="en-GB" dirty="0">
                          <a:latin typeface="+mj-lt"/>
                        </a:rPr>
                        <a:t>Maths</a:t>
                      </a:r>
                    </a:p>
                  </a:txBody>
                  <a:tcPr anchor="ctr"/>
                </a:tc>
                <a:tc>
                  <a:txBody>
                    <a:bodyPr/>
                    <a:lstStyle/>
                    <a:p>
                      <a:pPr algn="ctr"/>
                      <a:r>
                        <a:rPr lang="en-GB" dirty="0">
                          <a:latin typeface="+mj-lt"/>
                        </a:rPr>
                        <a:t>Fun</a:t>
                      </a: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2370821034"/>
                  </a:ext>
                </a:extLst>
              </a:tr>
              <a:tr h="597747">
                <a:tc>
                  <a:txBody>
                    <a:bodyPr/>
                    <a:lstStyle/>
                    <a:p>
                      <a:pPr algn="ctr"/>
                      <a:r>
                        <a:rPr lang="en-GB" i="1" dirty="0">
                          <a:latin typeface="+mj-lt"/>
                        </a:rPr>
                        <a:t>18:00 – 19:00</a:t>
                      </a:r>
                    </a:p>
                  </a:txBody>
                  <a:tcPr anchor="ct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87454222"/>
                  </a:ext>
                </a:extLst>
              </a:tr>
              <a:tr h="597747">
                <a:tc>
                  <a:txBody>
                    <a:bodyPr/>
                    <a:lstStyle/>
                    <a:p>
                      <a:pPr algn="ctr"/>
                      <a:r>
                        <a:rPr lang="en-GB" i="1" dirty="0">
                          <a:latin typeface="+mj-lt"/>
                        </a:rPr>
                        <a:t>19:00 – 19:30</a:t>
                      </a:r>
                    </a:p>
                  </a:txBody>
                  <a:tcPr anchor="ctr"/>
                </a:tc>
                <a:tc>
                  <a:txBody>
                    <a:bodyPr/>
                    <a:lstStyle/>
                    <a:p>
                      <a:pPr algn="ctr"/>
                      <a:r>
                        <a:rPr lang="en-GB" dirty="0">
                          <a:latin typeface="+mj-lt"/>
                        </a:rPr>
                        <a:t>Language</a:t>
                      </a:r>
                    </a:p>
                  </a:txBody>
                  <a:tcPr anchor="ctr"/>
                </a:tc>
                <a:tc>
                  <a:txBody>
                    <a:bodyPr/>
                    <a:lstStyle/>
                    <a:p>
                      <a:pPr algn="ctr"/>
                      <a:r>
                        <a:rPr lang="en-GB" dirty="0">
                          <a:latin typeface="+mj-lt"/>
                        </a:rPr>
                        <a:t>RS</a:t>
                      </a:r>
                    </a:p>
                  </a:txBody>
                  <a:tcPr anchor="ctr"/>
                </a:tc>
                <a:tc>
                  <a:txBody>
                    <a:bodyPr/>
                    <a:lstStyle/>
                    <a:p>
                      <a:pPr algn="ctr"/>
                      <a:r>
                        <a:rPr lang="en-GB" dirty="0">
                          <a:latin typeface="+mj-lt"/>
                        </a:rPr>
                        <a:t>English</a:t>
                      </a:r>
                    </a:p>
                  </a:txBody>
                  <a:tcPr anchor="ctr"/>
                </a:tc>
                <a:tc>
                  <a:txBody>
                    <a:bodyPr/>
                    <a:lstStyle/>
                    <a:p>
                      <a:pPr algn="ctr"/>
                      <a:r>
                        <a:rPr lang="en-GB" dirty="0">
                          <a:latin typeface="+mj-lt"/>
                        </a:rPr>
                        <a:t>History</a:t>
                      </a:r>
                    </a:p>
                  </a:txBody>
                  <a:tcPr anchor="ctr"/>
                </a:tc>
                <a:tc>
                  <a:txBody>
                    <a:bodyPr/>
                    <a:lstStyle/>
                    <a:p>
                      <a:pPr algn="ctr"/>
                      <a:r>
                        <a:rPr lang="en-GB" dirty="0">
                          <a:latin typeface="+mj-lt"/>
                        </a:rPr>
                        <a:t>Friends</a:t>
                      </a: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94281714"/>
                  </a:ext>
                </a:extLst>
              </a:tr>
              <a:tr h="597747">
                <a:tc>
                  <a:txBody>
                    <a:bodyPr/>
                    <a:lstStyle/>
                    <a:p>
                      <a:pPr algn="ctr"/>
                      <a:r>
                        <a:rPr lang="en-GB" i="1" dirty="0">
                          <a:latin typeface="+mj-lt"/>
                        </a:rPr>
                        <a:t>19:30 – 20:00</a:t>
                      </a:r>
                    </a:p>
                  </a:txBody>
                  <a:tcPr anchor="ctr"/>
                </a:tc>
                <a:tc>
                  <a:txBody>
                    <a:bodyPr/>
                    <a:lstStyle/>
                    <a:p>
                      <a:pPr algn="ctr"/>
                      <a:r>
                        <a:rPr lang="en-GB" dirty="0">
                          <a:latin typeface="+mj-lt"/>
                        </a:rPr>
                        <a:t>Relax</a:t>
                      </a:r>
                    </a:p>
                  </a:txBody>
                  <a:tcPr anchor="ctr"/>
                </a:tc>
                <a:tc>
                  <a:txBody>
                    <a:bodyPr/>
                    <a:lstStyle/>
                    <a:p>
                      <a:pPr algn="ctr"/>
                      <a:r>
                        <a:rPr lang="en-GB" dirty="0">
                          <a:latin typeface="+mj-lt"/>
                        </a:rPr>
                        <a:t>Relax</a:t>
                      </a:r>
                    </a:p>
                  </a:txBody>
                  <a:tcPr anchor="ctr"/>
                </a:tc>
                <a:tc>
                  <a:txBody>
                    <a:bodyPr/>
                    <a:lstStyle/>
                    <a:p>
                      <a:pPr algn="ctr"/>
                      <a:r>
                        <a:rPr lang="en-GB" dirty="0">
                          <a:latin typeface="+mj-lt"/>
                        </a:rPr>
                        <a:t>Relax</a:t>
                      </a:r>
                    </a:p>
                  </a:txBody>
                  <a:tcPr anchor="ctr"/>
                </a:tc>
                <a:tc>
                  <a:txBody>
                    <a:bodyPr/>
                    <a:lstStyle/>
                    <a:p>
                      <a:pPr algn="ctr"/>
                      <a:r>
                        <a:rPr lang="en-GB" dirty="0">
                          <a:latin typeface="+mj-lt"/>
                        </a:rPr>
                        <a:t>Relax</a:t>
                      </a:r>
                    </a:p>
                  </a:txBody>
                  <a:tcPr anchor="ctr"/>
                </a:tc>
                <a:tc>
                  <a:txBody>
                    <a:bodyPr/>
                    <a:lstStyle/>
                    <a:p>
                      <a:pPr algn="ctr"/>
                      <a:r>
                        <a:rPr lang="en-GB" dirty="0">
                          <a:latin typeface="+mj-lt"/>
                        </a:rPr>
                        <a:t>Friends</a:t>
                      </a: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88169732"/>
                  </a:ext>
                </a:extLst>
              </a:tr>
            </a:tbl>
          </a:graphicData>
        </a:graphic>
      </p:graphicFrame>
      <p:sp>
        <p:nvSpPr>
          <p:cNvPr id="7" name="TextBox 6">
            <a:extLst>
              <a:ext uri="{FF2B5EF4-FFF2-40B4-BE49-F238E27FC236}">
                <a16:creationId xmlns:a16="http://schemas.microsoft.com/office/drawing/2014/main" id="{9E5D7B42-5906-DC44-87F3-573CAAAA788B}"/>
              </a:ext>
            </a:extLst>
          </p:cNvPr>
          <p:cNvSpPr txBox="1"/>
          <p:nvPr/>
        </p:nvSpPr>
        <p:spPr>
          <a:xfrm>
            <a:off x="7025640" y="135029"/>
            <a:ext cx="5105400" cy="7078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2000" dirty="0">
                <a:latin typeface="+mj-lt"/>
              </a:rPr>
              <a:t>Here is an </a:t>
            </a:r>
            <a:r>
              <a:rPr lang="en-GB" sz="2000" b="1" dirty="0">
                <a:latin typeface="+mj-lt"/>
              </a:rPr>
              <a:t>example</a:t>
            </a:r>
            <a:r>
              <a:rPr lang="en-GB" sz="2000" dirty="0">
                <a:latin typeface="+mj-lt"/>
              </a:rPr>
              <a:t> timetable for you to use. You can use this or create your own.</a:t>
            </a:r>
          </a:p>
        </p:txBody>
      </p:sp>
    </p:spTree>
    <p:extLst>
      <p:ext uri="{BB962C8B-B14F-4D97-AF65-F5344CB8AC3E}">
        <p14:creationId xmlns:p14="http://schemas.microsoft.com/office/powerpoint/2010/main" val="715150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20D4AB-BAF0-8241-9BE5-B21D210D13FB}"/>
              </a:ext>
            </a:extLst>
          </p:cNvPr>
          <p:cNvGraphicFramePr>
            <a:graphicFrameLocks noGrp="1"/>
          </p:cNvGraphicFramePr>
          <p:nvPr>
            <p:extLst>
              <p:ext uri="{D42A27DB-BD31-4B8C-83A1-F6EECF244321}">
                <p14:modId xmlns:p14="http://schemas.microsoft.com/office/powerpoint/2010/main" val="608703062"/>
              </p:ext>
            </p:extLst>
          </p:nvPr>
        </p:nvGraphicFramePr>
        <p:xfrm>
          <a:off x="259080" y="274320"/>
          <a:ext cx="10104120" cy="5111115"/>
        </p:xfrm>
        <a:graphic>
          <a:graphicData uri="http://schemas.openxmlformats.org/drawingml/2006/table">
            <a:tbl>
              <a:tblPr firstRow="1" bandRow="1">
                <a:tableStyleId>{5940675A-B579-460E-94D1-54222C63F5DA}</a:tableStyleId>
              </a:tblPr>
              <a:tblGrid>
                <a:gridCol w="1461135">
                  <a:extLst>
                    <a:ext uri="{9D8B030D-6E8A-4147-A177-3AD203B41FA5}">
                      <a16:colId xmlns:a16="http://schemas.microsoft.com/office/drawing/2014/main" val="3167719317"/>
                    </a:ext>
                  </a:extLst>
                </a:gridCol>
                <a:gridCol w="1221105">
                  <a:extLst>
                    <a:ext uri="{9D8B030D-6E8A-4147-A177-3AD203B41FA5}">
                      <a16:colId xmlns:a16="http://schemas.microsoft.com/office/drawing/2014/main" val="3914186713"/>
                    </a:ext>
                  </a:extLst>
                </a:gridCol>
                <a:gridCol w="1203960">
                  <a:extLst>
                    <a:ext uri="{9D8B030D-6E8A-4147-A177-3AD203B41FA5}">
                      <a16:colId xmlns:a16="http://schemas.microsoft.com/office/drawing/2014/main" val="2839305190"/>
                    </a:ext>
                  </a:extLst>
                </a:gridCol>
                <a:gridCol w="1341120">
                  <a:extLst>
                    <a:ext uri="{9D8B030D-6E8A-4147-A177-3AD203B41FA5}">
                      <a16:colId xmlns:a16="http://schemas.microsoft.com/office/drawing/2014/main" val="2473371136"/>
                    </a:ext>
                  </a:extLst>
                </a:gridCol>
                <a:gridCol w="1356360">
                  <a:extLst>
                    <a:ext uri="{9D8B030D-6E8A-4147-A177-3AD203B41FA5}">
                      <a16:colId xmlns:a16="http://schemas.microsoft.com/office/drawing/2014/main" val="45234191"/>
                    </a:ext>
                  </a:extLst>
                </a:gridCol>
                <a:gridCol w="1203960">
                  <a:extLst>
                    <a:ext uri="{9D8B030D-6E8A-4147-A177-3AD203B41FA5}">
                      <a16:colId xmlns:a16="http://schemas.microsoft.com/office/drawing/2014/main" val="809093650"/>
                    </a:ext>
                  </a:extLst>
                </a:gridCol>
                <a:gridCol w="1188720">
                  <a:extLst>
                    <a:ext uri="{9D8B030D-6E8A-4147-A177-3AD203B41FA5}">
                      <a16:colId xmlns:a16="http://schemas.microsoft.com/office/drawing/2014/main" val="3854788561"/>
                    </a:ext>
                  </a:extLst>
                </a:gridCol>
                <a:gridCol w="1127760">
                  <a:extLst>
                    <a:ext uri="{9D8B030D-6E8A-4147-A177-3AD203B41FA5}">
                      <a16:colId xmlns:a16="http://schemas.microsoft.com/office/drawing/2014/main" val="2151394513"/>
                    </a:ext>
                  </a:extLst>
                </a:gridCol>
              </a:tblGrid>
              <a:tr h="603675">
                <a:tc>
                  <a:txBody>
                    <a:bodyPr/>
                    <a:lstStyle/>
                    <a:p>
                      <a:pPr algn="ctr"/>
                      <a:endParaRPr lang="en-GB" dirty="0">
                        <a:latin typeface="+mj-lt"/>
                      </a:endParaRPr>
                    </a:p>
                  </a:txBody>
                  <a:tcPr anchor="ctr"/>
                </a:tc>
                <a:tc>
                  <a:txBody>
                    <a:bodyPr/>
                    <a:lstStyle/>
                    <a:p>
                      <a:pPr algn="ctr"/>
                      <a:r>
                        <a:rPr lang="en-GB" b="1" dirty="0">
                          <a:latin typeface="+mj-lt"/>
                        </a:rPr>
                        <a:t>Monday</a:t>
                      </a:r>
                    </a:p>
                  </a:txBody>
                  <a:tcPr anchor="ctr"/>
                </a:tc>
                <a:tc>
                  <a:txBody>
                    <a:bodyPr/>
                    <a:lstStyle/>
                    <a:p>
                      <a:pPr algn="ctr"/>
                      <a:r>
                        <a:rPr lang="en-GB" b="1" dirty="0">
                          <a:latin typeface="+mj-lt"/>
                        </a:rPr>
                        <a:t>Tuesday</a:t>
                      </a:r>
                    </a:p>
                  </a:txBody>
                  <a:tcPr anchor="ctr"/>
                </a:tc>
                <a:tc>
                  <a:txBody>
                    <a:bodyPr/>
                    <a:lstStyle/>
                    <a:p>
                      <a:pPr algn="ctr"/>
                      <a:r>
                        <a:rPr lang="en-GB" b="1" dirty="0">
                          <a:latin typeface="+mj-lt"/>
                        </a:rPr>
                        <a:t>Wednesday</a:t>
                      </a:r>
                    </a:p>
                  </a:txBody>
                  <a:tcPr anchor="ctr"/>
                </a:tc>
                <a:tc>
                  <a:txBody>
                    <a:bodyPr/>
                    <a:lstStyle/>
                    <a:p>
                      <a:pPr algn="ctr"/>
                      <a:r>
                        <a:rPr lang="en-GB" b="1" dirty="0">
                          <a:latin typeface="+mj-lt"/>
                        </a:rPr>
                        <a:t>Thursday</a:t>
                      </a:r>
                    </a:p>
                  </a:txBody>
                  <a:tcPr anchor="ctr"/>
                </a:tc>
                <a:tc>
                  <a:txBody>
                    <a:bodyPr/>
                    <a:lstStyle/>
                    <a:p>
                      <a:pPr algn="ctr"/>
                      <a:r>
                        <a:rPr lang="en-GB" b="1" dirty="0">
                          <a:latin typeface="+mj-lt"/>
                        </a:rPr>
                        <a:t>Friday</a:t>
                      </a:r>
                    </a:p>
                  </a:txBody>
                  <a:tcPr anchor="ctr"/>
                </a:tc>
                <a:tc>
                  <a:txBody>
                    <a:bodyPr/>
                    <a:lstStyle/>
                    <a:p>
                      <a:pPr algn="ctr"/>
                      <a:r>
                        <a:rPr lang="en-GB" b="1" dirty="0">
                          <a:latin typeface="+mj-lt"/>
                        </a:rPr>
                        <a:t>Saturday</a:t>
                      </a:r>
                    </a:p>
                  </a:txBody>
                  <a:tcPr anchor="ctr"/>
                </a:tc>
                <a:tc>
                  <a:txBody>
                    <a:bodyPr/>
                    <a:lstStyle/>
                    <a:p>
                      <a:pPr algn="ctr"/>
                      <a:r>
                        <a:rPr lang="en-GB" b="1" dirty="0">
                          <a:latin typeface="+mj-lt"/>
                        </a:rPr>
                        <a:t>Sunday</a:t>
                      </a:r>
                    </a:p>
                  </a:txBody>
                  <a:tcPr anchor="ctr"/>
                </a:tc>
                <a:extLst>
                  <a:ext uri="{0D108BD9-81ED-4DB2-BD59-A6C34878D82A}">
                    <a16:rowId xmlns:a16="http://schemas.microsoft.com/office/drawing/2014/main" val="1258346412"/>
                  </a:ext>
                </a:extLst>
              </a:tr>
              <a:tr h="643920">
                <a:tc>
                  <a:txBody>
                    <a:bodyPr/>
                    <a:lstStyle/>
                    <a:p>
                      <a:pPr algn="ctr"/>
                      <a:r>
                        <a:rPr lang="en-GB" i="1" dirty="0">
                          <a:latin typeface="+mj-lt"/>
                        </a:rPr>
                        <a:t>16:00 – 16:30</a:t>
                      </a:r>
                    </a:p>
                  </a:txBody>
                  <a:tcPr anchor="ctr"/>
                </a:tc>
                <a:tc>
                  <a:txBody>
                    <a:bodyPr/>
                    <a:lstStyle/>
                    <a:p>
                      <a:pPr algn="ctr"/>
                      <a:r>
                        <a:rPr lang="en-GB" dirty="0">
                          <a:latin typeface="+mj-lt"/>
                        </a:rPr>
                        <a:t>English</a:t>
                      </a:r>
                    </a:p>
                  </a:txBody>
                  <a:tcPr anchor="ctr">
                    <a:solidFill>
                      <a:srgbClr val="0070C0"/>
                    </a:solidFill>
                  </a:tcPr>
                </a:tc>
                <a:tc>
                  <a:txBody>
                    <a:bodyPr/>
                    <a:lstStyle/>
                    <a:p>
                      <a:pPr algn="ctr"/>
                      <a:r>
                        <a:rPr lang="en-GB" dirty="0">
                          <a:latin typeface="+mj-lt"/>
                        </a:rPr>
                        <a:t>Maths</a:t>
                      </a:r>
                    </a:p>
                  </a:txBody>
                  <a:tcPr anchor="ctr">
                    <a:solidFill>
                      <a:schemeClr val="accent2"/>
                    </a:solidFill>
                  </a:tcPr>
                </a:tc>
                <a:tc>
                  <a:txBody>
                    <a:bodyPr/>
                    <a:lstStyle/>
                    <a:p>
                      <a:pPr algn="ctr"/>
                      <a:r>
                        <a:rPr lang="en-GB" dirty="0">
                          <a:latin typeface="+mj-lt"/>
                        </a:rPr>
                        <a:t>Science</a:t>
                      </a:r>
                    </a:p>
                  </a:txBody>
                  <a:tcPr anchor="ctr">
                    <a:solidFill>
                      <a:srgbClr val="FFFF00"/>
                    </a:solidFill>
                  </a:tcPr>
                </a:tc>
                <a:tc>
                  <a:txBody>
                    <a:bodyPr/>
                    <a:lstStyle/>
                    <a:p>
                      <a:pPr algn="ctr"/>
                      <a:r>
                        <a:rPr lang="en-GB" dirty="0">
                          <a:latin typeface="+mj-lt"/>
                        </a:rPr>
                        <a:t>Language</a:t>
                      </a:r>
                    </a:p>
                  </a:txBody>
                  <a:tcPr anchor="ctr">
                    <a:solidFill>
                      <a:schemeClr val="accent4">
                        <a:lumMod val="40000"/>
                        <a:lumOff val="60000"/>
                      </a:schemeClr>
                    </a:solidFill>
                  </a:tcPr>
                </a:tc>
                <a:tc>
                  <a:txBody>
                    <a:bodyPr/>
                    <a:lstStyle/>
                    <a:p>
                      <a:pPr algn="ctr"/>
                      <a:r>
                        <a:rPr lang="en-GB" dirty="0">
                          <a:latin typeface="+mj-lt"/>
                        </a:rPr>
                        <a:t>Science</a:t>
                      </a:r>
                    </a:p>
                  </a:txBody>
                  <a:tcPr anchor="ctr">
                    <a:solidFill>
                      <a:srgbClr val="FFFF00"/>
                    </a:solidFill>
                  </a:tcP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48326103"/>
                  </a:ext>
                </a:extLst>
              </a:tr>
              <a:tr h="643920">
                <a:tc>
                  <a:txBody>
                    <a:bodyPr/>
                    <a:lstStyle/>
                    <a:p>
                      <a:pPr algn="ctr"/>
                      <a:r>
                        <a:rPr lang="en-GB" i="1" dirty="0">
                          <a:latin typeface="+mj-lt"/>
                        </a:rPr>
                        <a:t>16:30 – 17:00</a:t>
                      </a:r>
                    </a:p>
                  </a:txBody>
                  <a:tcPr anchor="ctr"/>
                </a:tc>
                <a:tc>
                  <a:txBody>
                    <a:bodyPr/>
                    <a:lstStyle/>
                    <a:p>
                      <a:pPr algn="ctr"/>
                      <a:r>
                        <a:rPr lang="en-GB" dirty="0">
                          <a:latin typeface="+mj-lt"/>
                        </a:rPr>
                        <a:t>Maths</a:t>
                      </a:r>
                    </a:p>
                  </a:txBody>
                  <a:tcPr anchor="ctr">
                    <a:solidFill>
                      <a:schemeClr val="accent2"/>
                    </a:solidFill>
                  </a:tcPr>
                </a:tc>
                <a:tc>
                  <a:txBody>
                    <a:bodyPr/>
                    <a:lstStyle/>
                    <a:p>
                      <a:pPr algn="ctr"/>
                      <a:r>
                        <a:rPr lang="en-GB" dirty="0">
                          <a:latin typeface="+mj-lt"/>
                        </a:rPr>
                        <a:t>History</a:t>
                      </a:r>
                    </a:p>
                  </a:txBody>
                  <a:tcPr anchor="ctr">
                    <a:solidFill>
                      <a:srgbClr val="FF8AD8"/>
                    </a:solidFill>
                  </a:tcPr>
                </a:tc>
                <a:tc>
                  <a:txBody>
                    <a:bodyPr/>
                    <a:lstStyle/>
                    <a:p>
                      <a:pPr algn="ctr"/>
                      <a:r>
                        <a:rPr lang="en-GB" dirty="0">
                          <a:latin typeface="+mj-lt"/>
                        </a:rPr>
                        <a:t>Geography</a:t>
                      </a:r>
                    </a:p>
                  </a:txBody>
                  <a:tcPr anchor="ctr">
                    <a:solidFill>
                      <a:srgbClr val="00B050"/>
                    </a:solidFill>
                  </a:tcPr>
                </a:tc>
                <a:tc>
                  <a:txBody>
                    <a:bodyPr/>
                    <a:lstStyle/>
                    <a:p>
                      <a:pPr algn="ctr"/>
                      <a:r>
                        <a:rPr lang="en-GB" dirty="0">
                          <a:latin typeface="+mj-lt"/>
                        </a:rPr>
                        <a:t>English</a:t>
                      </a:r>
                    </a:p>
                  </a:txBody>
                  <a:tcPr anchor="ctr">
                    <a:solidFill>
                      <a:srgbClr val="0070C0"/>
                    </a:solidFill>
                  </a:tcPr>
                </a:tc>
                <a:tc>
                  <a:txBody>
                    <a:bodyPr/>
                    <a:lstStyle/>
                    <a:p>
                      <a:pPr algn="ctr"/>
                      <a:r>
                        <a:rPr lang="en-GB" dirty="0">
                          <a:latin typeface="+mj-lt"/>
                        </a:rPr>
                        <a:t>RS</a:t>
                      </a:r>
                    </a:p>
                  </a:txBody>
                  <a:tcPr anchor="ctr">
                    <a:solidFill>
                      <a:srgbClr val="FF0000"/>
                    </a:solidFill>
                  </a:tcP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01394607"/>
                  </a:ext>
                </a:extLst>
              </a:tr>
              <a:tr h="643920">
                <a:tc>
                  <a:txBody>
                    <a:bodyPr/>
                    <a:lstStyle/>
                    <a:p>
                      <a:pPr algn="ctr"/>
                      <a:r>
                        <a:rPr lang="en-GB" i="1" dirty="0">
                          <a:latin typeface="+mj-lt"/>
                        </a:rPr>
                        <a:t>17:00 – 17:30</a:t>
                      </a:r>
                    </a:p>
                  </a:txBody>
                  <a:tcPr anchor="ctr"/>
                </a:tc>
                <a:tc>
                  <a:txBody>
                    <a:bodyPr/>
                    <a:lstStyle/>
                    <a:p>
                      <a:pPr algn="ctr"/>
                      <a:r>
                        <a:rPr lang="en-GB" dirty="0">
                          <a:latin typeface="+mj-lt"/>
                        </a:rPr>
                        <a:t>Exercise</a:t>
                      </a:r>
                    </a:p>
                  </a:txBody>
                  <a:tcPr anchor="ctr">
                    <a:solidFill>
                      <a:schemeClr val="accent6">
                        <a:lumMod val="40000"/>
                        <a:lumOff val="60000"/>
                      </a:schemeClr>
                    </a:solidFill>
                  </a:tcPr>
                </a:tc>
                <a:tc>
                  <a:txBody>
                    <a:bodyPr/>
                    <a:lstStyle/>
                    <a:p>
                      <a:pPr algn="ctr"/>
                      <a:r>
                        <a:rPr lang="en-GB" dirty="0">
                          <a:latin typeface="+mj-lt"/>
                        </a:rPr>
                        <a:t>Fun</a:t>
                      </a:r>
                    </a:p>
                  </a:txBody>
                  <a:tcPr anchor="ctr">
                    <a:solidFill>
                      <a:schemeClr val="accent6">
                        <a:lumMod val="40000"/>
                        <a:lumOff val="60000"/>
                      </a:schemeClr>
                    </a:solidFill>
                  </a:tcPr>
                </a:tc>
                <a:tc>
                  <a:txBody>
                    <a:bodyPr/>
                    <a:lstStyle/>
                    <a:p>
                      <a:pPr algn="ctr"/>
                      <a:r>
                        <a:rPr lang="en-GB" dirty="0">
                          <a:latin typeface="+mj-lt"/>
                        </a:rPr>
                        <a:t>Exercise</a:t>
                      </a:r>
                    </a:p>
                  </a:txBody>
                  <a:tcPr anchor="ctr">
                    <a:solidFill>
                      <a:schemeClr val="accent6">
                        <a:lumMod val="40000"/>
                        <a:lumOff val="60000"/>
                      </a:schemeClr>
                    </a:solidFill>
                  </a:tcPr>
                </a:tc>
                <a:tc>
                  <a:txBody>
                    <a:bodyPr/>
                    <a:lstStyle/>
                    <a:p>
                      <a:pPr algn="ctr"/>
                      <a:r>
                        <a:rPr lang="en-GB" dirty="0">
                          <a:latin typeface="+mj-lt"/>
                        </a:rPr>
                        <a:t>Fun</a:t>
                      </a:r>
                    </a:p>
                  </a:txBody>
                  <a:tcPr anchor="ctr">
                    <a:solidFill>
                      <a:schemeClr val="accent6">
                        <a:lumMod val="40000"/>
                        <a:lumOff val="60000"/>
                      </a:schemeClr>
                    </a:solidFill>
                  </a:tcPr>
                </a:tc>
                <a:tc>
                  <a:txBody>
                    <a:bodyPr/>
                    <a:lstStyle/>
                    <a:p>
                      <a:pPr algn="ctr"/>
                      <a:r>
                        <a:rPr lang="en-GB" dirty="0">
                          <a:latin typeface="+mj-lt"/>
                        </a:rPr>
                        <a:t>Exercise</a:t>
                      </a:r>
                    </a:p>
                  </a:txBody>
                  <a:tcPr anchor="ctr">
                    <a:solidFill>
                      <a:schemeClr val="accent6">
                        <a:lumMod val="40000"/>
                        <a:lumOff val="60000"/>
                      </a:schemeClr>
                    </a:solidFill>
                  </a:tcP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59519311"/>
                  </a:ext>
                </a:extLst>
              </a:tr>
              <a:tr h="643920">
                <a:tc>
                  <a:txBody>
                    <a:bodyPr/>
                    <a:lstStyle/>
                    <a:p>
                      <a:pPr algn="ctr"/>
                      <a:r>
                        <a:rPr lang="en-GB" i="1" dirty="0">
                          <a:latin typeface="+mj-lt"/>
                        </a:rPr>
                        <a:t>17:30 – 18:00</a:t>
                      </a:r>
                    </a:p>
                  </a:txBody>
                  <a:tcPr anchor="ctr"/>
                </a:tc>
                <a:tc>
                  <a:txBody>
                    <a:bodyPr/>
                    <a:lstStyle/>
                    <a:p>
                      <a:pPr algn="ctr"/>
                      <a:r>
                        <a:rPr lang="en-GB" dirty="0">
                          <a:latin typeface="+mj-lt"/>
                        </a:rPr>
                        <a:t>Geography</a:t>
                      </a:r>
                    </a:p>
                  </a:txBody>
                  <a:tcPr anchor="ctr">
                    <a:solidFill>
                      <a:srgbClr val="00B050"/>
                    </a:solidFill>
                  </a:tcPr>
                </a:tc>
                <a:tc>
                  <a:txBody>
                    <a:bodyPr/>
                    <a:lstStyle/>
                    <a:p>
                      <a:pPr algn="ctr"/>
                      <a:r>
                        <a:rPr lang="en-GB" dirty="0">
                          <a:latin typeface="+mj-lt"/>
                        </a:rPr>
                        <a:t>Science</a:t>
                      </a:r>
                    </a:p>
                  </a:txBody>
                  <a:tcPr anchor="ctr">
                    <a:solidFill>
                      <a:srgbClr val="FFFF00"/>
                    </a:solidFill>
                  </a:tcPr>
                </a:tc>
                <a:tc>
                  <a:txBody>
                    <a:bodyPr/>
                    <a:lstStyle/>
                    <a:p>
                      <a:pPr algn="ctr"/>
                      <a:r>
                        <a:rPr lang="en-GB" dirty="0">
                          <a:latin typeface="+mj-lt"/>
                        </a:rPr>
                        <a:t>RS</a:t>
                      </a:r>
                    </a:p>
                  </a:txBody>
                  <a:tcPr anchor="ctr">
                    <a:solidFill>
                      <a:srgbClr val="FF0000"/>
                    </a:solidFill>
                  </a:tcPr>
                </a:tc>
                <a:tc>
                  <a:txBody>
                    <a:bodyPr/>
                    <a:lstStyle/>
                    <a:p>
                      <a:pPr algn="ctr"/>
                      <a:r>
                        <a:rPr lang="en-GB" dirty="0">
                          <a:latin typeface="+mj-lt"/>
                        </a:rPr>
                        <a:t>Maths</a:t>
                      </a:r>
                    </a:p>
                  </a:txBody>
                  <a:tcPr anchor="ctr">
                    <a:solidFill>
                      <a:schemeClr val="accent2"/>
                    </a:solidFill>
                  </a:tcPr>
                </a:tc>
                <a:tc>
                  <a:txBody>
                    <a:bodyPr/>
                    <a:lstStyle/>
                    <a:p>
                      <a:pPr algn="ctr"/>
                      <a:r>
                        <a:rPr lang="en-GB" dirty="0">
                          <a:latin typeface="+mj-lt"/>
                        </a:rPr>
                        <a:t>Fun</a:t>
                      </a:r>
                    </a:p>
                  </a:txBody>
                  <a:tcPr anchor="ctr">
                    <a:solidFill>
                      <a:schemeClr val="accent6">
                        <a:lumMod val="40000"/>
                        <a:lumOff val="60000"/>
                      </a:schemeClr>
                    </a:solidFill>
                  </a:tcP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2370821034"/>
                  </a:ext>
                </a:extLst>
              </a:tr>
              <a:tr h="643920">
                <a:tc>
                  <a:txBody>
                    <a:bodyPr/>
                    <a:lstStyle/>
                    <a:p>
                      <a:pPr algn="ctr"/>
                      <a:r>
                        <a:rPr lang="en-GB" i="1" dirty="0">
                          <a:latin typeface="+mj-lt"/>
                        </a:rPr>
                        <a:t>18:00 – 19:00</a:t>
                      </a:r>
                    </a:p>
                  </a:txBody>
                  <a:tcPr anchor="ct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87454222"/>
                  </a:ext>
                </a:extLst>
              </a:tr>
              <a:tr h="643920">
                <a:tc>
                  <a:txBody>
                    <a:bodyPr/>
                    <a:lstStyle/>
                    <a:p>
                      <a:pPr algn="ctr"/>
                      <a:r>
                        <a:rPr lang="en-GB" i="1" dirty="0">
                          <a:latin typeface="+mj-lt"/>
                        </a:rPr>
                        <a:t>19:00 – 19:30</a:t>
                      </a:r>
                    </a:p>
                  </a:txBody>
                  <a:tcPr anchor="ctr"/>
                </a:tc>
                <a:tc>
                  <a:txBody>
                    <a:bodyPr/>
                    <a:lstStyle/>
                    <a:p>
                      <a:pPr algn="ctr"/>
                      <a:r>
                        <a:rPr lang="en-GB" dirty="0">
                          <a:latin typeface="+mj-lt"/>
                        </a:rPr>
                        <a:t>Language</a:t>
                      </a:r>
                    </a:p>
                  </a:txBody>
                  <a:tcPr anchor="ctr">
                    <a:solidFill>
                      <a:schemeClr val="accent4">
                        <a:lumMod val="40000"/>
                        <a:lumOff val="60000"/>
                      </a:schemeClr>
                    </a:solidFill>
                  </a:tcPr>
                </a:tc>
                <a:tc>
                  <a:txBody>
                    <a:bodyPr/>
                    <a:lstStyle/>
                    <a:p>
                      <a:pPr algn="ctr"/>
                      <a:r>
                        <a:rPr lang="en-GB" dirty="0">
                          <a:latin typeface="+mj-lt"/>
                        </a:rPr>
                        <a:t>RS</a:t>
                      </a:r>
                    </a:p>
                  </a:txBody>
                  <a:tcPr anchor="ctr">
                    <a:solidFill>
                      <a:srgbClr val="FF0000"/>
                    </a:solidFill>
                  </a:tcPr>
                </a:tc>
                <a:tc>
                  <a:txBody>
                    <a:bodyPr/>
                    <a:lstStyle/>
                    <a:p>
                      <a:pPr algn="ctr"/>
                      <a:r>
                        <a:rPr lang="en-GB" dirty="0">
                          <a:latin typeface="+mj-lt"/>
                        </a:rPr>
                        <a:t>English</a:t>
                      </a:r>
                    </a:p>
                  </a:txBody>
                  <a:tcPr anchor="ctr">
                    <a:solidFill>
                      <a:srgbClr val="0070C0"/>
                    </a:solidFill>
                  </a:tcPr>
                </a:tc>
                <a:tc>
                  <a:txBody>
                    <a:bodyPr/>
                    <a:lstStyle/>
                    <a:p>
                      <a:pPr algn="ctr"/>
                      <a:r>
                        <a:rPr lang="en-GB" dirty="0">
                          <a:latin typeface="+mj-lt"/>
                        </a:rPr>
                        <a:t>History</a:t>
                      </a:r>
                    </a:p>
                  </a:txBody>
                  <a:tcPr anchor="ctr">
                    <a:solidFill>
                      <a:srgbClr val="FF8AD8"/>
                    </a:solidFill>
                  </a:tcPr>
                </a:tc>
                <a:tc>
                  <a:txBody>
                    <a:bodyPr/>
                    <a:lstStyle/>
                    <a:p>
                      <a:pPr algn="ctr"/>
                      <a:r>
                        <a:rPr lang="en-GB" dirty="0">
                          <a:latin typeface="+mj-lt"/>
                        </a:rPr>
                        <a:t>Friends</a:t>
                      </a:r>
                    </a:p>
                  </a:txBody>
                  <a:tcPr anchor="ctr">
                    <a:solidFill>
                      <a:schemeClr val="accent6">
                        <a:lumMod val="40000"/>
                        <a:lumOff val="60000"/>
                      </a:schemeClr>
                    </a:solidFill>
                  </a:tcP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94281714"/>
                  </a:ext>
                </a:extLst>
              </a:tr>
              <a:tr h="643920">
                <a:tc>
                  <a:txBody>
                    <a:bodyPr/>
                    <a:lstStyle/>
                    <a:p>
                      <a:pPr algn="ctr"/>
                      <a:r>
                        <a:rPr lang="en-GB" i="1" dirty="0">
                          <a:latin typeface="+mj-lt"/>
                        </a:rPr>
                        <a:t>19:30 – 20:00</a:t>
                      </a:r>
                    </a:p>
                  </a:txBody>
                  <a:tcPr anchor="ctr"/>
                </a:tc>
                <a:tc>
                  <a:txBody>
                    <a:bodyPr/>
                    <a:lstStyle/>
                    <a:p>
                      <a:pPr algn="ctr"/>
                      <a:r>
                        <a:rPr lang="en-GB" dirty="0">
                          <a:latin typeface="+mj-lt"/>
                        </a:rPr>
                        <a:t>Relax</a:t>
                      </a:r>
                    </a:p>
                  </a:txBody>
                  <a:tcPr anchor="ctr">
                    <a:solidFill>
                      <a:schemeClr val="accent6">
                        <a:lumMod val="40000"/>
                        <a:lumOff val="60000"/>
                      </a:schemeClr>
                    </a:solidFill>
                  </a:tcPr>
                </a:tc>
                <a:tc>
                  <a:txBody>
                    <a:bodyPr/>
                    <a:lstStyle/>
                    <a:p>
                      <a:pPr algn="ctr"/>
                      <a:r>
                        <a:rPr lang="en-GB" dirty="0">
                          <a:latin typeface="+mj-lt"/>
                        </a:rPr>
                        <a:t>Relax</a:t>
                      </a:r>
                    </a:p>
                  </a:txBody>
                  <a:tcPr anchor="ctr">
                    <a:solidFill>
                      <a:schemeClr val="accent6">
                        <a:lumMod val="40000"/>
                        <a:lumOff val="60000"/>
                      </a:schemeClr>
                    </a:solidFill>
                  </a:tcPr>
                </a:tc>
                <a:tc>
                  <a:txBody>
                    <a:bodyPr/>
                    <a:lstStyle/>
                    <a:p>
                      <a:pPr algn="ctr"/>
                      <a:r>
                        <a:rPr lang="en-GB" dirty="0">
                          <a:latin typeface="+mj-lt"/>
                        </a:rPr>
                        <a:t>Relax</a:t>
                      </a:r>
                    </a:p>
                  </a:txBody>
                  <a:tcPr anchor="ctr">
                    <a:solidFill>
                      <a:schemeClr val="accent6">
                        <a:lumMod val="40000"/>
                        <a:lumOff val="60000"/>
                      </a:schemeClr>
                    </a:solidFill>
                  </a:tcPr>
                </a:tc>
                <a:tc>
                  <a:txBody>
                    <a:bodyPr/>
                    <a:lstStyle/>
                    <a:p>
                      <a:pPr algn="ctr"/>
                      <a:r>
                        <a:rPr lang="en-GB" dirty="0">
                          <a:latin typeface="+mj-lt"/>
                        </a:rPr>
                        <a:t>Relax</a:t>
                      </a:r>
                    </a:p>
                  </a:txBody>
                  <a:tcPr anchor="ctr">
                    <a:solidFill>
                      <a:schemeClr val="accent6">
                        <a:lumMod val="40000"/>
                        <a:lumOff val="60000"/>
                      </a:schemeClr>
                    </a:solidFill>
                  </a:tcPr>
                </a:tc>
                <a:tc>
                  <a:txBody>
                    <a:bodyPr/>
                    <a:lstStyle/>
                    <a:p>
                      <a:pPr algn="ctr"/>
                      <a:r>
                        <a:rPr lang="en-GB" dirty="0">
                          <a:latin typeface="+mj-lt"/>
                        </a:rPr>
                        <a:t>Friends</a:t>
                      </a:r>
                    </a:p>
                  </a:txBody>
                  <a:tcPr anchor="ctr">
                    <a:solidFill>
                      <a:schemeClr val="accent6">
                        <a:lumMod val="40000"/>
                        <a:lumOff val="60000"/>
                      </a:schemeClr>
                    </a:solidFill>
                  </a:tcP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88169732"/>
                  </a:ext>
                </a:extLst>
              </a:tr>
            </a:tbl>
          </a:graphicData>
        </a:graphic>
      </p:graphicFrame>
      <p:sp>
        <p:nvSpPr>
          <p:cNvPr id="5" name="TextBox 4">
            <a:extLst>
              <a:ext uri="{FF2B5EF4-FFF2-40B4-BE49-F238E27FC236}">
                <a16:creationId xmlns:a16="http://schemas.microsoft.com/office/drawing/2014/main" id="{71A69023-E359-2143-BAC8-647E9D7539BD}"/>
              </a:ext>
            </a:extLst>
          </p:cNvPr>
          <p:cNvSpPr txBox="1"/>
          <p:nvPr/>
        </p:nvSpPr>
        <p:spPr>
          <a:xfrm rot="21125215">
            <a:off x="335305" y="5187314"/>
            <a:ext cx="3124200" cy="13234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sz="2000" dirty="0">
                <a:latin typeface="+mj-lt"/>
              </a:rPr>
              <a:t>You can then colour code your timetable so you can clearly see what subjects you are doing and when</a:t>
            </a:r>
          </a:p>
        </p:txBody>
      </p:sp>
      <p:sp>
        <p:nvSpPr>
          <p:cNvPr id="6" name="TextBox 5">
            <a:extLst>
              <a:ext uri="{FF2B5EF4-FFF2-40B4-BE49-F238E27FC236}">
                <a16:creationId xmlns:a16="http://schemas.microsoft.com/office/drawing/2014/main" id="{BB3250EC-BB1E-A14F-86CC-03D6F482B6B3}"/>
              </a:ext>
            </a:extLst>
          </p:cNvPr>
          <p:cNvSpPr txBox="1"/>
          <p:nvPr/>
        </p:nvSpPr>
        <p:spPr>
          <a:xfrm>
            <a:off x="9014460" y="2651760"/>
            <a:ext cx="2697480" cy="378565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dirty="0">
                <a:latin typeface="+mj-lt"/>
              </a:rPr>
              <a:t>I have left the weekend blank on this example timetable as the times here might not work at the weekend. </a:t>
            </a:r>
          </a:p>
          <a:p>
            <a:pPr algn="ctr"/>
            <a:r>
              <a:rPr lang="en-GB" sz="2000" dirty="0">
                <a:latin typeface="+mj-lt"/>
              </a:rPr>
              <a:t>However, you should try to include the same amount of revision on weekend days as on weekdays – fit in your 4 30 minute chunks when they suit you!</a:t>
            </a:r>
          </a:p>
        </p:txBody>
      </p:sp>
    </p:spTree>
    <p:extLst>
      <p:ext uri="{BB962C8B-B14F-4D97-AF65-F5344CB8AC3E}">
        <p14:creationId xmlns:p14="http://schemas.microsoft.com/office/powerpoint/2010/main" val="2566615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B2542EB-F32D-8E48-B821-B99E6F679FD4}"/>
              </a:ext>
            </a:extLst>
          </p:cNvPr>
          <p:cNvSpPr/>
          <p:nvPr/>
        </p:nvSpPr>
        <p:spPr>
          <a:xfrm>
            <a:off x="0" y="0"/>
            <a:ext cx="7320466" cy="769441"/>
          </a:xfrm>
          <a:prstGeom prst="rect">
            <a:avLst/>
          </a:prstGeom>
          <a:noFill/>
        </p:spPr>
        <p:txBody>
          <a:bodyPr wrap="none" lIns="91440" tIns="45720" rIns="91440" bIns="45720">
            <a:spAutoFit/>
          </a:bodyPr>
          <a:lstStyle/>
          <a:p>
            <a:pPr algn="ctr"/>
            <a:r>
              <a:rPr lang="en-US" sz="4400" b="1" i="1" dirty="0">
                <a:ln w="12700">
                  <a:solidFill>
                    <a:schemeClr val="accent5"/>
                  </a:solidFill>
                  <a:prstDash val="solid"/>
                </a:ln>
                <a:pattFill prst="ltDnDiag">
                  <a:fgClr>
                    <a:schemeClr val="accent5">
                      <a:lumMod val="60000"/>
                      <a:lumOff val="40000"/>
                    </a:schemeClr>
                  </a:fgClr>
                  <a:bgClr>
                    <a:schemeClr val="bg1"/>
                  </a:bgClr>
                </a:pattFill>
              </a:rPr>
              <a:t>Keeping Track of Your Revision</a:t>
            </a:r>
            <a:endParaRPr lang="en-US" sz="4400" b="1" i="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pic>
        <p:nvPicPr>
          <p:cNvPr id="6" name="Picture 5">
            <a:extLst>
              <a:ext uri="{FF2B5EF4-FFF2-40B4-BE49-F238E27FC236}">
                <a16:creationId xmlns:a16="http://schemas.microsoft.com/office/drawing/2014/main" id="{66C0338C-456B-1042-BA51-8CB6F33A79E8}"/>
              </a:ext>
            </a:extLst>
          </p:cNvPr>
          <p:cNvPicPr>
            <a:picLocks noChangeAspect="1"/>
          </p:cNvPicPr>
          <p:nvPr/>
        </p:nvPicPr>
        <p:blipFill>
          <a:blip r:embed="rId2"/>
          <a:stretch>
            <a:fillRect/>
          </a:stretch>
        </p:blipFill>
        <p:spPr>
          <a:xfrm>
            <a:off x="5026290" y="769441"/>
            <a:ext cx="6932030" cy="3884027"/>
          </a:xfrm>
          <a:prstGeom prst="rect">
            <a:avLst/>
          </a:prstGeom>
          <a:ln>
            <a:noFill/>
          </a:ln>
          <a:effectLst>
            <a:outerShdw blurRad="292100" dist="139700" dir="2700000" algn="tl" rotWithShape="0">
              <a:srgbClr val="333333">
                <a:alpha val="65000"/>
              </a:srgbClr>
            </a:outerShdw>
          </a:effectLst>
        </p:spPr>
      </p:pic>
      <p:sp>
        <p:nvSpPr>
          <p:cNvPr id="7" name="Oval 6">
            <a:extLst>
              <a:ext uri="{FF2B5EF4-FFF2-40B4-BE49-F238E27FC236}">
                <a16:creationId xmlns:a16="http://schemas.microsoft.com/office/drawing/2014/main" id="{F02854E6-E444-3842-B456-7F6FA3D97DD0}"/>
              </a:ext>
            </a:extLst>
          </p:cNvPr>
          <p:cNvSpPr/>
          <p:nvPr/>
        </p:nvSpPr>
        <p:spPr>
          <a:xfrm>
            <a:off x="849237" y="1139496"/>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9" name="Straight Connector 8">
            <a:extLst>
              <a:ext uri="{FF2B5EF4-FFF2-40B4-BE49-F238E27FC236}">
                <a16:creationId xmlns:a16="http://schemas.microsoft.com/office/drawing/2014/main" id="{54AB4A72-E509-E240-ACFE-57690CECDB8A}"/>
              </a:ext>
            </a:extLst>
          </p:cNvPr>
          <p:cNvCxnSpPr>
            <a:stCxn id="7" idx="0"/>
            <a:endCxn id="7" idx="4"/>
          </p:cNvCxnSpPr>
          <p:nvPr/>
        </p:nvCxnSpPr>
        <p:spPr>
          <a:xfrm>
            <a:off x="2144637" y="1139496"/>
            <a:ext cx="0" cy="256032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822DCE8-FBB7-EF40-9FF8-782DF35F75FB}"/>
              </a:ext>
            </a:extLst>
          </p:cNvPr>
          <p:cNvCxnSpPr>
            <a:cxnSpLocks/>
            <a:stCxn id="7" idx="2"/>
            <a:endCxn id="7" idx="6"/>
          </p:cNvCxnSpPr>
          <p:nvPr/>
        </p:nvCxnSpPr>
        <p:spPr>
          <a:xfrm>
            <a:off x="849237" y="2419656"/>
            <a:ext cx="2590800"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Freeform 12">
            <a:extLst>
              <a:ext uri="{FF2B5EF4-FFF2-40B4-BE49-F238E27FC236}">
                <a16:creationId xmlns:a16="http://schemas.microsoft.com/office/drawing/2014/main" id="{F3F6B28F-7F4D-6F4C-8CBD-DADC2DB186D2}"/>
              </a:ext>
            </a:extLst>
          </p:cNvPr>
          <p:cNvSpPr/>
          <p:nvPr/>
        </p:nvSpPr>
        <p:spPr>
          <a:xfrm>
            <a:off x="2148840" y="1156185"/>
            <a:ext cx="1280160" cy="1264920"/>
          </a:xfrm>
          <a:custGeom>
            <a:avLst/>
            <a:gdLst>
              <a:gd name="connsiteX0" fmla="*/ 15240 w 1280160"/>
              <a:gd name="connsiteY0" fmla="*/ 1219200 h 1264920"/>
              <a:gd name="connsiteX1" fmla="*/ 15240 w 1280160"/>
              <a:gd name="connsiteY1" fmla="*/ 1219200 h 1264920"/>
              <a:gd name="connsiteX2" fmla="*/ 30480 w 1280160"/>
              <a:gd name="connsiteY2" fmla="*/ 731520 h 1264920"/>
              <a:gd name="connsiteX3" fmla="*/ 45720 w 1280160"/>
              <a:gd name="connsiteY3" fmla="*/ 563880 h 1264920"/>
              <a:gd name="connsiteX4" fmla="*/ 30480 w 1280160"/>
              <a:gd name="connsiteY4" fmla="*/ 243840 h 1264920"/>
              <a:gd name="connsiteX5" fmla="*/ 0 w 1280160"/>
              <a:gd name="connsiteY5" fmla="*/ 152400 h 1264920"/>
              <a:gd name="connsiteX6" fmla="*/ 0 w 1280160"/>
              <a:gd name="connsiteY6" fmla="*/ 0 h 1264920"/>
              <a:gd name="connsiteX7" fmla="*/ 0 w 1280160"/>
              <a:gd name="connsiteY7" fmla="*/ 0 h 1264920"/>
              <a:gd name="connsiteX8" fmla="*/ 304800 w 1280160"/>
              <a:gd name="connsiteY8" fmla="*/ 15240 h 1264920"/>
              <a:gd name="connsiteX9" fmla="*/ 411480 w 1280160"/>
              <a:gd name="connsiteY9" fmla="*/ 45720 h 1264920"/>
              <a:gd name="connsiteX10" fmla="*/ 472440 w 1280160"/>
              <a:gd name="connsiteY10" fmla="*/ 60960 h 1264920"/>
              <a:gd name="connsiteX11" fmla="*/ 640080 w 1280160"/>
              <a:gd name="connsiteY11" fmla="*/ 137160 h 1264920"/>
              <a:gd name="connsiteX12" fmla="*/ 731520 w 1280160"/>
              <a:gd name="connsiteY12" fmla="*/ 198120 h 1264920"/>
              <a:gd name="connsiteX13" fmla="*/ 822960 w 1280160"/>
              <a:gd name="connsiteY13" fmla="*/ 289560 h 1264920"/>
              <a:gd name="connsiteX14" fmla="*/ 883920 w 1280160"/>
              <a:gd name="connsiteY14" fmla="*/ 335280 h 1264920"/>
              <a:gd name="connsiteX15" fmla="*/ 944880 w 1280160"/>
              <a:gd name="connsiteY15" fmla="*/ 441960 h 1264920"/>
              <a:gd name="connsiteX16" fmla="*/ 990600 w 1280160"/>
              <a:gd name="connsiteY16" fmla="*/ 487680 h 1264920"/>
              <a:gd name="connsiteX17" fmla="*/ 1051560 w 1280160"/>
              <a:gd name="connsiteY17" fmla="*/ 579120 h 1264920"/>
              <a:gd name="connsiteX18" fmla="*/ 1082040 w 1280160"/>
              <a:gd name="connsiteY18" fmla="*/ 624840 h 1264920"/>
              <a:gd name="connsiteX19" fmla="*/ 1112520 w 1280160"/>
              <a:gd name="connsiteY19" fmla="*/ 685800 h 1264920"/>
              <a:gd name="connsiteX20" fmla="*/ 1158240 w 1280160"/>
              <a:gd name="connsiteY20" fmla="*/ 716280 h 1264920"/>
              <a:gd name="connsiteX21" fmla="*/ 1173480 w 1280160"/>
              <a:gd name="connsiteY21" fmla="*/ 762000 h 1264920"/>
              <a:gd name="connsiteX22" fmla="*/ 1219200 w 1280160"/>
              <a:gd name="connsiteY22" fmla="*/ 868680 h 1264920"/>
              <a:gd name="connsiteX23" fmla="*/ 1249680 w 1280160"/>
              <a:gd name="connsiteY23" fmla="*/ 1021080 h 1264920"/>
              <a:gd name="connsiteX24" fmla="*/ 1280160 w 1280160"/>
              <a:gd name="connsiteY24" fmla="*/ 1173480 h 1264920"/>
              <a:gd name="connsiteX25" fmla="*/ 1280160 w 1280160"/>
              <a:gd name="connsiteY25" fmla="*/ 1264920 h 1264920"/>
              <a:gd name="connsiteX26" fmla="*/ 1280160 w 1280160"/>
              <a:gd name="connsiteY26" fmla="*/ 1264920 h 1264920"/>
              <a:gd name="connsiteX27" fmla="*/ 15240 w 1280160"/>
              <a:gd name="connsiteY27" fmla="*/ 1219200 h 1264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0160" h="1264920">
                <a:moveTo>
                  <a:pt x="15240" y="1219200"/>
                </a:moveTo>
                <a:lnTo>
                  <a:pt x="15240" y="1219200"/>
                </a:lnTo>
                <a:cubicBezTo>
                  <a:pt x="20320" y="1056640"/>
                  <a:pt x="22924" y="893984"/>
                  <a:pt x="30480" y="731520"/>
                </a:cubicBezTo>
                <a:cubicBezTo>
                  <a:pt x="33087" y="675470"/>
                  <a:pt x="45720" y="619990"/>
                  <a:pt x="45720" y="563880"/>
                </a:cubicBezTo>
                <a:cubicBezTo>
                  <a:pt x="45720" y="457079"/>
                  <a:pt x="42274" y="349988"/>
                  <a:pt x="30480" y="243840"/>
                </a:cubicBezTo>
                <a:cubicBezTo>
                  <a:pt x="26932" y="211908"/>
                  <a:pt x="0" y="184529"/>
                  <a:pt x="0" y="152400"/>
                </a:cubicBezTo>
                <a:lnTo>
                  <a:pt x="0" y="0"/>
                </a:lnTo>
                <a:lnTo>
                  <a:pt x="0" y="0"/>
                </a:lnTo>
                <a:cubicBezTo>
                  <a:pt x="101600" y="5080"/>
                  <a:pt x="203424" y="6792"/>
                  <a:pt x="304800" y="15240"/>
                </a:cubicBezTo>
                <a:cubicBezTo>
                  <a:pt x="338430" y="18043"/>
                  <a:pt x="378803" y="36384"/>
                  <a:pt x="411480" y="45720"/>
                </a:cubicBezTo>
                <a:cubicBezTo>
                  <a:pt x="431619" y="51474"/>
                  <a:pt x="452301" y="55206"/>
                  <a:pt x="472440" y="60960"/>
                </a:cubicBezTo>
                <a:cubicBezTo>
                  <a:pt x="529081" y="77143"/>
                  <a:pt x="594822" y="106988"/>
                  <a:pt x="640080" y="137160"/>
                </a:cubicBezTo>
                <a:cubicBezTo>
                  <a:pt x="670560" y="157480"/>
                  <a:pt x="705617" y="172217"/>
                  <a:pt x="731520" y="198120"/>
                </a:cubicBezTo>
                <a:cubicBezTo>
                  <a:pt x="762000" y="228600"/>
                  <a:pt x="788476" y="263697"/>
                  <a:pt x="822960" y="289560"/>
                </a:cubicBezTo>
                <a:cubicBezTo>
                  <a:pt x="843280" y="304800"/>
                  <a:pt x="865959" y="317319"/>
                  <a:pt x="883920" y="335280"/>
                </a:cubicBezTo>
                <a:cubicBezTo>
                  <a:pt x="919916" y="371276"/>
                  <a:pt x="914998" y="400125"/>
                  <a:pt x="944880" y="441960"/>
                </a:cubicBezTo>
                <a:cubicBezTo>
                  <a:pt x="957407" y="459498"/>
                  <a:pt x="977368" y="470667"/>
                  <a:pt x="990600" y="487680"/>
                </a:cubicBezTo>
                <a:cubicBezTo>
                  <a:pt x="1013090" y="516596"/>
                  <a:pt x="1031240" y="548640"/>
                  <a:pt x="1051560" y="579120"/>
                </a:cubicBezTo>
                <a:cubicBezTo>
                  <a:pt x="1061720" y="594360"/>
                  <a:pt x="1073849" y="608457"/>
                  <a:pt x="1082040" y="624840"/>
                </a:cubicBezTo>
                <a:cubicBezTo>
                  <a:pt x="1092200" y="645160"/>
                  <a:pt x="1097976" y="668347"/>
                  <a:pt x="1112520" y="685800"/>
                </a:cubicBezTo>
                <a:cubicBezTo>
                  <a:pt x="1124246" y="699871"/>
                  <a:pt x="1143000" y="706120"/>
                  <a:pt x="1158240" y="716280"/>
                </a:cubicBezTo>
                <a:cubicBezTo>
                  <a:pt x="1163320" y="731520"/>
                  <a:pt x="1167152" y="747235"/>
                  <a:pt x="1173480" y="762000"/>
                </a:cubicBezTo>
                <a:cubicBezTo>
                  <a:pt x="1196280" y="815200"/>
                  <a:pt x="1207286" y="817055"/>
                  <a:pt x="1219200" y="868680"/>
                </a:cubicBezTo>
                <a:cubicBezTo>
                  <a:pt x="1230849" y="919159"/>
                  <a:pt x="1239520" y="970280"/>
                  <a:pt x="1249680" y="1021080"/>
                </a:cubicBezTo>
                <a:cubicBezTo>
                  <a:pt x="1259840" y="1071880"/>
                  <a:pt x="1280160" y="1121674"/>
                  <a:pt x="1280160" y="1173480"/>
                </a:cubicBezTo>
                <a:lnTo>
                  <a:pt x="1280160" y="1264920"/>
                </a:lnTo>
                <a:lnTo>
                  <a:pt x="1280160" y="1264920"/>
                </a:lnTo>
                <a:cubicBezTo>
                  <a:pt x="167648" y="1248560"/>
                  <a:pt x="226060" y="1226820"/>
                  <a:pt x="15240" y="1219200"/>
                </a:cubicBezTo>
                <a:close/>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a:extLst>
              <a:ext uri="{FF2B5EF4-FFF2-40B4-BE49-F238E27FC236}">
                <a16:creationId xmlns:a16="http://schemas.microsoft.com/office/drawing/2014/main" id="{941A8B7A-8152-1540-B10A-8E15088892B5}"/>
              </a:ext>
            </a:extLst>
          </p:cNvPr>
          <p:cNvSpPr/>
          <p:nvPr/>
        </p:nvSpPr>
        <p:spPr>
          <a:xfrm rot="5400000">
            <a:off x="2161979" y="2426552"/>
            <a:ext cx="1280160" cy="1264920"/>
          </a:xfrm>
          <a:custGeom>
            <a:avLst/>
            <a:gdLst>
              <a:gd name="connsiteX0" fmla="*/ 15240 w 1280160"/>
              <a:gd name="connsiteY0" fmla="*/ 1219200 h 1264920"/>
              <a:gd name="connsiteX1" fmla="*/ 15240 w 1280160"/>
              <a:gd name="connsiteY1" fmla="*/ 1219200 h 1264920"/>
              <a:gd name="connsiteX2" fmla="*/ 30480 w 1280160"/>
              <a:gd name="connsiteY2" fmla="*/ 731520 h 1264920"/>
              <a:gd name="connsiteX3" fmla="*/ 45720 w 1280160"/>
              <a:gd name="connsiteY3" fmla="*/ 563880 h 1264920"/>
              <a:gd name="connsiteX4" fmla="*/ 30480 w 1280160"/>
              <a:gd name="connsiteY4" fmla="*/ 243840 h 1264920"/>
              <a:gd name="connsiteX5" fmla="*/ 0 w 1280160"/>
              <a:gd name="connsiteY5" fmla="*/ 152400 h 1264920"/>
              <a:gd name="connsiteX6" fmla="*/ 0 w 1280160"/>
              <a:gd name="connsiteY6" fmla="*/ 0 h 1264920"/>
              <a:gd name="connsiteX7" fmla="*/ 0 w 1280160"/>
              <a:gd name="connsiteY7" fmla="*/ 0 h 1264920"/>
              <a:gd name="connsiteX8" fmla="*/ 304800 w 1280160"/>
              <a:gd name="connsiteY8" fmla="*/ 15240 h 1264920"/>
              <a:gd name="connsiteX9" fmla="*/ 411480 w 1280160"/>
              <a:gd name="connsiteY9" fmla="*/ 45720 h 1264920"/>
              <a:gd name="connsiteX10" fmla="*/ 472440 w 1280160"/>
              <a:gd name="connsiteY10" fmla="*/ 60960 h 1264920"/>
              <a:gd name="connsiteX11" fmla="*/ 640080 w 1280160"/>
              <a:gd name="connsiteY11" fmla="*/ 137160 h 1264920"/>
              <a:gd name="connsiteX12" fmla="*/ 731520 w 1280160"/>
              <a:gd name="connsiteY12" fmla="*/ 198120 h 1264920"/>
              <a:gd name="connsiteX13" fmla="*/ 822960 w 1280160"/>
              <a:gd name="connsiteY13" fmla="*/ 289560 h 1264920"/>
              <a:gd name="connsiteX14" fmla="*/ 883920 w 1280160"/>
              <a:gd name="connsiteY14" fmla="*/ 335280 h 1264920"/>
              <a:gd name="connsiteX15" fmla="*/ 944880 w 1280160"/>
              <a:gd name="connsiteY15" fmla="*/ 441960 h 1264920"/>
              <a:gd name="connsiteX16" fmla="*/ 990600 w 1280160"/>
              <a:gd name="connsiteY16" fmla="*/ 487680 h 1264920"/>
              <a:gd name="connsiteX17" fmla="*/ 1051560 w 1280160"/>
              <a:gd name="connsiteY17" fmla="*/ 579120 h 1264920"/>
              <a:gd name="connsiteX18" fmla="*/ 1082040 w 1280160"/>
              <a:gd name="connsiteY18" fmla="*/ 624840 h 1264920"/>
              <a:gd name="connsiteX19" fmla="*/ 1112520 w 1280160"/>
              <a:gd name="connsiteY19" fmla="*/ 685800 h 1264920"/>
              <a:gd name="connsiteX20" fmla="*/ 1158240 w 1280160"/>
              <a:gd name="connsiteY20" fmla="*/ 716280 h 1264920"/>
              <a:gd name="connsiteX21" fmla="*/ 1173480 w 1280160"/>
              <a:gd name="connsiteY21" fmla="*/ 762000 h 1264920"/>
              <a:gd name="connsiteX22" fmla="*/ 1219200 w 1280160"/>
              <a:gd name="connsiteY22" fmla="*/ 868680 h 1264920"/>
              <a:gd name="connsiteX23" fmla="*/ 1249680 w 1280160"/>
              <a:gd name="connsiteY23" fmla="*/ 1021080 h 1264920"/>
              <a:gd name="connsiteX24" fmla="*/ 1280160 w 1280160"/>
              <a:gd name="connsiteY24" fmla="*/ 1173480 h 1264920"/>
              <a:gd name="connsiteX25" fmla="*/ 1280160 w 1280160"/>
              <a:gd name="connsiteY25" fmla="*/ 1264920 h 1264920"/>
              <a:gd name="connsiteX26" fmla="*/ 1280160 w 1280160"/>
              <a:gd name="connsiteY26" fmla="*/ 1264920 h 1264920"/>
              <a:gd name="connsiteX27" fmla="*/ 15240 w 1280160"/>
              <a:gd name="connsiteY27" fmla="*/ 1219200 h 1264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0160" h="1264920">
                <a:moveTo>
                  <a:pt x="15240" y="1219200"/>
                </a:moveTo>
                <a:lnTo>
                  <a:pt x="15240" y="1219200"/>
                </a:lnTo>
                <a:cubicBezTo>
                  <a:pt x="20320" y="1056640"/>
                  <a:pt x="22924" y="893984"/>
                  <a:pt x="30480" y="731520"/>
                </a:cubicBezTo>
                <a:cubicBezTo>
                  <a:pt x="33087" y="675470"/>
                  <a:pt x="45720" y="619990"/>
                  <a:pt x="45720" y="563880"/>
                </a:cubicBezTo>
                <a:cubicBezTo>
                  <a:pt x="45720" y="457079"/>
                  <a:pt x="42274" y="349988"/>
                  <a:pt x="30480" y="243840"/>
                </a:cubicBezTo>
                <a:cubicBezTo>
                  <a:pt x="26932" y="211908"/>
                  <a:pt x="0" y="184529"/>
                  <a:pt x="0" y="152400"/>
                </a:cubicBezTo>
                <a:lnTo>
                  <a:pt x="0" y="0"/>
                </a:lnTo>
                <a:lnTo>
                  <a:pt x="0" y="0"/>
                </a:lnTo>
                <a:cubicBezTo>
                  <a:pt x="101600" y="5080"/>
                  <a:pt x="203424" y="6792"/>
                  <a:pt x="304800" y="15240"/>
                </a:cubicBezTo>
                <a:cubicBezTo>
                  <a:pt x="338430" y="18043"/>
                  <a:pt x="378803" y="36384"/>
                  <a:pt x="411480" y="45720"/>
                </a:cubicBezTo>
                <a:cubicBezTo>
                  <a:pt x="431619" y="51474"/>
                  <a:pt x="452301" y="55206"/>
                  <a:pt x="472440" y="60960"/>
                </a:cubicBezTo>
                <a:cubicBezTo>
                  <a:pt x="529081" y="77143"/>
                  <a:pt x="594822" y="106988"/>
                  <a:pt x="640080" y="137160"/>
                </a:cubicBezTo>
                <a:cubicBezTo>
                  <a:pt x="670560" y="157480"/>
                  <a:pt x="705617" y="172217"/>
                  <a:pt x="731520" y="198120"/>
                </a:cubicBezTo>
                <a:cubicBezTo>
                  <a:pt x="762000" y="228600"/>
                  <a:pt x="788476" y="263697"/>
                  <a:pt x="822960" y="289560"/>
                </a:cubicBezTo>
                <a:cubicBezTo>
                  <a:pt x="843280" y="304800"/>
                  <a:pt x="865959" y="317319"/>
                  <a:pt x="883920" y="335280"/>
                </a:cubicBezTo>
                <a:cubicBezTo>
                  <a:pt x="919916" y="371276"/>
                  <a:pt x="914998" y="400125"/>
                  <a:pt x="944880" y="441960"/>
                </a:cubicBezTo>
                <a:cubicBezTo>
                  <a:pt x="957407" y="459498"/>
                  <a:pt x="977368" y="470667"/>
                  <a:pt x="990600" y="487680"/>
                </a:cubicBezTo>
                <a:cubicBezTo>
                  <a:pt x="1013090" y="516596"/>
                  <a:pt x="1031240" y="548640"/>
                  <a:pt x="1051560" y="579120"/>
                </a:cubicBezTo>
                <a:cubicBezTo>
                  <a:pt x="1061720" y="594360"/>
                  <a:pt x="1073849" y="608457"/>
                  <a:pt x="1082040" y="624840"/>
                </a:cubicBezTo>
                <a:cubicBezTo>
                  <a:pt x="1092200" y="645160"/>
                  <a:pt x="1097976" y="668347"/>
                  <a:pt x="1112520" y="685800"/>
                </a:cubicBezTo>
                <a:cubicBezTo>
                  <a:pt x="1124246" y="699871"/>
                  <a:pt x="1143000" y="706120"/>
                  <a:pt x="1158240" y="716280"/>
                </a:cubicBezTo>
                <a:cubicBezTo>
                  <a:pt x="1163320" y="731520"/>
                  <a:pt x="1167152" y="747235"/>
                  <a:pt x="1173480" y="762000"/>
                </a:cubicBezTo>
                <a:cubicBezTo>
                  <a:pt x="1196280" y="815200"/>
                  <a:pt x="1207286" y="817055"/>
                  <a:pt x="1219200" y="868680"/>
                </a:cubicBezTo>
                <a:cubicBezTo>
                  <a:pt x="1230849" y="919159"/>
                  <a:pt x="1239520" y="970280"/>
                  <a:pt x="1249680" y="1021080"/>
                </a:cubicBezTo>
                <a:cubicBezTo>
                  <a:pt x="1259840" y="1071880"/>
                  <a:pt x="1280160" y="1121674"/>
                  <a:pt x="1280160" y="1173480"/>
                </a:cubicBezTo>
                <a:lnTo>
                  <a:pt x="1280160" y="1264920"/>
                </a:lnTo>
                <a:lnTo>
                  <a:pt x="1280160" y="1264920"/>
                </a:lnTo>
                <a:cubicBezTo>
                  <a:pt x="167648" y="1248560"/>
                  <a:pt x="226060" y="1226820"/>
                  <a:pt x="15240" y="1219200"/>
                </a:cubicBezTo>
                <a:close/>
              </a:path>
            </a:pathLst>
          </a:cu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a:extLst>
              <a:ext uri="{FF2B5EF4-FFF2-40B4-BE49-F238E27FC236}">
                <a16:creationId xmlns:a16="http://schemas.microsoft.com/office/drawing/2014/main" id="{90525843-7F45-5E4F-A02A-0E6C875F1BE3}"/>
              </a:ext>
            </a:extLst>
          </p:cNvPr>
          <p:cNvSpPr/>
          <p:nvPr/>
        </p:nvSpPr>
        <p:spPr>
          <a:xfrm rot="10800000">
            <a:off x="864477" y="2434173"/>
            <a:ext cx="1280160" cy="1264920"/>
          </a:xfrm>
          <a:custGeom>
            <a:avLst/>
            <a:gdLst>
              <a:gd name="connsiteX0" fmla="*/ 15240 w 1280160"/>
              <a:gd name="connsiteY0" fmla="*/ 1219200 h 1264920"/>
              <a:gd name="connsiteX1" fmla="*/ 15240 w 1280160"/>
              <a:gd name="connsiteY1" fmla="*/ 1219200 h 1264920"/>
              <a:gd name="connsiteX2" fmla="*/ 30480 w 1280160"/>
              <a:gd name="connsiteY2" fmla="*/ 731520 h 1264920"/>
              <a:gd name="connsiteX3" fmla="*/ 45720 w 1280160"/>
              <a:gd name="connsiteY3" fmla="*/ 563880 h 1264920"/>
              <a:gd name="connsiteX4" fmla="*/ 30480 w 1280160"/>
              <a:gd name="connsiteY4" fmla="*/ 243840 h 1264920"/>
              <a:gd name="connsiteX5" fmla="*/ 0 w 1280160"/>
              <a:gd name="connsiteY5" fmla="*/ 152400 h 1264920"/>
              <a:gd name="connsiteX6" fmla="*/ 0 w 1280160"/>
              <a:gd name="connsiteY6" fmla="*/ 0 h 1264920"/>
              <a:gd name="connsiteX7" fmla="*/ 0 w 1280160"/>
              <a:gd name="connsiteY7" fmla="*/ 0 h 1264920"/>
              <a:gd name="connsiteX8" fmla="*/ 304800 w 1280160"/>
              <a:gd name="connsiteY8" fmla="*/ 15240 h 1264920"/>
              <a:gd name="connsiteX9" fmla="*/ 411480 w 1280160"/>
              <a:gd name="connsiteY9" fmla="*/ 45720 h 1264920"/>
              <a:gd name="connsiteX10" fmla="*/ 472440 w 1280160"/>
              <a:gd name="connsiteY10" fmla="*/ 60960 h 1264920"/>
              <a:gd name="connsiteX11" fmla="*/ 640080 w 1280160"/>
              <a:gd name="connsiteY11" fmla="*/ 137160 h 1264920"/>
              <a:gd name="connsiteX12" fmla="*/ 731520 w 1280160"/>
              <a:gd name="connsiteY12" fmla="*/ 198120 h 1264920"/>
              <a:gd name="connsiteX13" fmla="*/ 822960 w 1280160"/>
              <a:gd name="connsiteY13" fmla="*/ 289560 h 1264920"/>
              <a:gd name="connsiteX14" fmla="*/ 883920 w 1280160"/>
              <a:gd name="connsiteY14" fmla="*/ 335280 h 1264920"/>
              <a:gd name="connsiteX15" fmla="*/ 944880 w 1280160"/>
              <a:gd name="connsiteY15" fmla="*/ 441960 h 1264920"/>
              <a:gd name="connsiteX16" fmla="*/ 990600 w 1280160"/>
              <a:gd name="connsiteY16" fmla="*/ 487680 h 1264920"/>
              <a:gd name="connsiteX17" fmla="*/ 1051560 w 1280160"/>
              <a:gd name="connsiteY17" fmla="*/ 579120 h 1264920"/>
              <a:gd name="connsiteX18" fmla="*/ 1082040 w 1280160"/>
              <a:gd name="connsiteY18" fmla="*/ 624840 h 1264920"/>
              <a:gd name="connsiteX19" fmla="*/ 1112520 w 1280160"/>
              <a:gd name="connsiteY19" fmla="*/ 685800 h 1264920"/>
              <a:gd name="connsiteX20" fmla="*/ 1158240 w 1280160"/>
              <a:gd name="connsiteY20" fmla="*/ 716280 h 1264920"/>
              <a:gd name="connsiteX21" fmla="*/ 1173480 w 1280160"/>
              <a:gd name="connsiteY21" fmla="*/ 762000 h 1264920"/>
              <a:gd name="connsiteX22" fmla="*/ 1219200 w 1280160"/>
              <a:gd name="connsiteY22" fmla="*/ 868680 h 1264920"/>
              <a:gd name="connsiteX23" fmla="*/ 1249680 w 1280160"/>
              <a:gd name="connsiteY23" fmla="*/ 1021080 h 1264920"/>
              <a:gd name="connsiteX24" fmla="*/ 1280160 w 1280160"/>
              <a:gd name="connsiteY24" fmla="*/ 1173480 h 1264920"/>
              <a:gd name="connsiteX25" fmla="*/ 1280160 w 1280160"/>
              <a:gd name="connsiteY25" fmla="*/ 1264920 h 1264920"/>
              <a:gd name="connsiteX26" fmla="*/ 1280160 w 1280160"/>
              <a:gd name="connsiteY26" fmla="*/ 1264920 h 1264920"/>
              <a:gd name="connsiteX27" fmla="*/ 15240 w 1280160"/>
              <a:gd name="connsiteY27" fmla="*/ 1219200 h 1264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0160" h="1264920">
                <a:moveTo>
                  <a:pt x="15240" y="1219200"/>
                </a:moveTo>
                <a:lnTo>
                  <a:pt x="15240" y="1219200"/>
                </a:lnTo>
                <a:cubicBezTo>
                  <a:pt x="20320" y="1056640"/>
                  <a:pt x="22924" y="893984"/>
                  <a:pt x="30480" y="731520"/>
                </a:cubicBezTo>
                <a:cubicBezTo>
                  <a:pt x="33087" y="675470"/>
                  <a:pt x="45720" y="619990"/>
                  <a:pt x="45720" y="563880"/>
                </a:cubicBezTo>
                <a:cubicBezTo>
                  <a:pt x="45720" y="457079"/>
                  <a:pt x="42274" y="349988"/>
                  <a:pt x="30480" y="243840"/>
                </a:cubicBezTo>
                <a:cubicBezTo>
                  <a:pt x="26932" y="211908"/>
                  <a:pt x="0" y="184529"/>
                  <a:pt x="0" y="152400"/>
                </a:cubicBezTo>
                <a:lnTo>
                  <a:pt x="0" y="0"/>
                </a:lnTo>
                <a:lnTo>
                  <a:pt x="0" y="0"/>
                </a:lnTo>
                <a:cubicBezTo>
                  <a:pt x="101600" y="5080"/>
                  <a:pt x="203424" y="6792"/>
                  <a:pt x="304800" y="15240"/>
                </a:cubicBezTo>
                <a:cubicBezTo>
                  <a:pt x="338430" y="18043"/>
                  <a:pt x="378803" y="36384"/>
                  <a:pt x="411480" y="45720"/>
                </a:cubicBezTo>
                <a:cubicBezTo>
                  <a:pt x="431619" y="51474"/>
                  <a:pt x="452301" y="55206"/>
                  <a:pt x="472440" y="60960"/>
                </a:cubicBezTo>
                <a:cubicBezTo>
                  <a:pt x="529081" y="77143"/>
                  <a:pt x="594822" y="106988"/>
                  <a:pt x="640080" y="137160"/>
                </a:cubicBezTo>
                <a:cubicBezTo>
                  <a:pt x="670560" y="157480"/>
                  <a:pt x="705617" y="172217"/>
                  <a:pt x="731520" y="198120"/>
                </a:cubicBezTo>
                <a:cubicBezTo>
                  <a:pt x="762000" y="228600"/>
                  <a:pt x="788476" y="263697"/>
                  <a:pt x="822960" y="289560"/>
                </a:cubicBezTo>
                <a:cubicBezTo>
                  <a:pt x="843280" y="304800"/>
                  <a:pt x="865959" y="317319"/>
                  <a:pt x="883920" y="335280"/>
                </a:cubicBezTo>
                <a:cubicBezTo>
                  <a:pt x="919916" y="371276"/>
                  <a:pt x="914998" y="400125"/>
                  <a:pt x="944880" y="441960"/>
                </a:cubicBezTo>
                <a:cubicBezTo>
                  <a:pt x="957407" y="459498"/>
                  <a:pt x="977368" y="470667"/>
                  <a:pt x="990600" y="487680"/>
                </a:cubicBezTo>
                <a:cubicBezTo>
                  <a:pt x="1013090" y="516596"/>
                  <a:pt x="1031240" y="548640"/>
                  <a:pt x="1051560" y="579120"/>
                </a:cubicBezTo>
                <a:cubicBezTo>
                  <a:pt x="1061720" y="594360"/>
                  <a:pt x="1073849" y="608457"/>
                  <a:pt x="1082040" y="624840"/>
                </a:cubicBezTo>
                <a:cubicBezTo>
                  <a:pt x="1092200" y="645160"/>
                  <a:pt x="1097976" y="668347"/>
                  <a:pt x="1112520" y="685800"/>
                </a:cubicBezTo>
                <a:cubicBezTo>
                  <a:pt x="1124246" y="699871"/>
                  <a:pt x="1143000" y="706120"/>
                  <a:pt x="1158240" y="716280"/>
                </a:cubicBezTo>
                <a:cubicBezTo>
                  <a:pt x="1163320" y="731520"/>
                  <a:pt x="1167152" y="747235"/>
                  <a:pt x="1173480" y="762000"/>
                </a:cubicBezTo>
                <a:cubicBezTo>
                  <a:pt x="1196280" y="815200"/>
                  <a:pt x="1207286" y="817055"/>
                  <a:pt x="1219200" y="868680"/>
                </a:cubicBezTo>
                <a:cubicBezTo>
                  <a:pt x="1230849" y="919159"/>
                  <a:pt x="1239520" y="970280"/>
                  <a:pt x="1249680" y="1021080"/>
                </a:cubicBezTo>
                <a:cubicBezTo>
                  <a:pt x="1259840" y="1071880"/>
                  <a:pt x="1280160" y="1121674"/>
                  <a:pt x="1280160" y="1173480"/>
                </a:cubicBezTo>
                <a:lnTo>
                  <a:pt x="1280160" y="1264920"/>
                </a:lnTo>
                <a:lnTo>
                  <a:pt x="1280160" y="1264920"/>
                </a:lnTo>
                <a:cubicBezTo>
                  <a:pt x="167648" y="1248560"/>
                  <a:pt x="226060" y="1226820"/>
                  <a:pt x="15240" y="1219200"/>
                </a:cubicBezTo>
                <a:close/>
              </a:path>
            </a:pathLst>
          </a:cu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a:extLst>
              <a:ext uri="{FF2B5EF4-FFF2-40B4-BE49-F238E27FC236}">
                <a16:creationId xmlns:a16="http://schemas.microsoft.com/office/drawing/2014/main" id="{02DE5CCF-119D-A447-9C76-CAB0203761B1}"/>
              </a:ext>
            </a:extLst>
          </p:cNvPr>
          <p:cNvSpPr/>
          <p:nvPr/>
        </p:nvSpPr>
        <p:spPr>
          <a:xfrm rot="16200000">
            <a:off x="884578" y="1163805"/>
            <a:ext cx="1280160" cy="1264920"/>
          </a:xfrm>
          <a:custGeom>
            <a:avLst/>
            <a:gdLst>
              <a:gd name="connsiteX0" fmla="*/ 15240 w 1280160"/>
              <a:gd name="connsiteY0" fmla="*/ 1219200 h 1264920"/>
              <a:gd name="connsiteX1" fmla="*/ 15240 w 1280160"/>
              <a:gd name="connsiteY1" fmla="*/ 1219200 h 1264920"/>
              <a:gd name="connsiteX2" fmla="*/ 30480 w 1280160"/>
              <a:gd name="connsiteY2" fmla="*/ 731520 h 1264920"/>
              <a:gd name="connsiteX3" fmla="*/ 45720 w 1280160"/>
              <a:gd name="connsiteY3" fmla="*/ 563880 h 1264920"/>
              <a:gd name="connsiteX4" fmla="*/ 30480 w 1280160"/>
              <a:gd name="connsiteY4" fmla="*/ 243840 h 1264920"/>
              <a:gd name="connsiteX5" fmla="*/ 0 w 1280160"/>
              <a:gd name="connsiteY5" fmla="*/ 152400 h 1264920"/>
              <a:gd name="connsiteX6" fmla="*/ 0 w 1280160"/>
              <a:gd name="connsiteY6" fmla="*/ 0 h 1264920"/>
              <a:gd name="connsiteX7" fmla="*/ 0 w 1280160"/>
              <a:gd name="connsiteY7" fmla="*/ 0 h 1264920"/>
              <a:gd name="connsiteX8" fmla="*/ 304800 w 1280160"/>
              <a:gd name="connsiteY8" fmla="*/ 15240 h 1264920"/>
              <a:gd name="connsiteX9" fmla="*/ 411480 w 1280160"/>
              <a:gd name="connsiteY9" fmla="*/ 45720 h 1264920"/>
              <a:gd name="connsiteX10" fmla="*/ 472440 w 1280160"/>
              <a:gd name="connsiteY10" fmla="*/ 60960 h 1264920"/>
              <a:gd name="connsiteX11" fmla="*/ 640080 w 1280160"/>
              <a:gd name="connsiteY11" fmla="*/ 137160 h 1264920"/>
              <a:gd name="connsiteX12" fmla="*/ 731520 w 1280160"/>
              <a:gd name="connsiteY12" fmla="*/ 198120 h 1264920"/>
              <a:gd name="connsiteX13" fmla="*/ 822960 w 1280160"/>
              <a:gd name="connsiteY13" fmla="*/ 289560 h 1264920"/>
              <a:gd name="connsiteX14" fmla="*/ 883920 w 1280160"/>
              <a:gd name="connsiteY14" fmla="*/ 335280 h 1264920"/>
              <a:gd name="connsiteX15" fmla="*/ 944880 w 1280160"/>
              <a:gd name="connsiteY15" fmla="*/ 441960 h 1264920"/>
              <a:gd name="connsiteX16" fmla="*/ 990600 w 1280160"/>
              <a:gd name="connsiteY16" fmla="*/ 487680 h 1264920"/>
              <a:gd name="connsiteX17" fmla="*/ 1051560 w 1280160"/>
              <a:gd name="connsiteY17" fmla="*/ 579120 h 1264920"/>
              <a:gd name="connsiteX18" fmla="*/ 1082040 w 1280160"/>
              <a:gd name="connsiteY18" fmla="*/ 624840 h 1264920"/>
              <a:gd name="connsiteX19" fmla="*/ 1112520 w 1280160"/>
              <a:gd name="connsiteY19" fmla="*/ 685800 h 1264920"/>
              <a:gd name="connsiteX20" fmla="*/ 1158240 w 1280160"/>
              <a:gd name="connsiteY20" fmla="*/ 716280 h 1264920"/>
              <a:gd name="connsiteX21" fmla="*/ 1173480 w 1280160"/>
              <a:gd name="connsiteY21" fmla="*/ 762000 h 1264920"/>
              <a:gd name="connsiteX22" fmla="*/ 1219200 w 1280160"/>
              <a:gd name="connsiteY22" fmla="*/ 868680 h 1264920"/>
              <a:gd name="connsiteX23" fmla="*/ 1249680 w 1280160"/>
              <a:gd name="connsiteY23" fmla="*/ 1021080 h 1264920"/>
              <a:gd name="connsiteX24" fmla="*/ 1280160 w 1280160"/>
              <a:gd name="connsiteY24" fmla="*/ 1173480 h 1264920"/>
              <a:gd name="connsiteX25" fmla="*/ 1280160 w 1280160"/>
              <a:gd name="connsiteY25" fmla="*/ 1264920 h 1264920"/>
              <a:gd name="connsiteX26" fmla="*/ 1280160 w 1280160"/>
              <a:gd name="connsiteY26" fmla="*/ 1264920 h 1264920"/>
              <a:gd name="connsiteX27" fmla="*/ 15240 w 1280160"/>
              <a:gd name="connsiteY27" fmla="*/ 1219200 h 1264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0160" h="1264920">
                <a:moveTo>
                  <a:pt x="15240" y="1219200"/>
                </a:moveTo>
                <a:lnTo>
                  <a:pt x="15240" y="1219200"/>
                </a:lnTo>
                <a:cubicBezTo>
                  <a:pt x="20320" y="1056640"/>
                  <a:pt x="22924" y="893984"/>
                  <a:pt x="30480" y="731520"/>
                </a:cubicBezTo>
                <a:cubicBezTo>
                  <a:pt x="33087" y="675470"/>
                  <a:pt x="45720" y="619990"/>
                  <a:pt x="45720" y="563880"/>
                </a:cubicBezTo>
                <a:cubicBezTo>
                  <a:pt x="45720" y="457079"/>
                  <a:pt x="42274" y="349988"/>
                  <a:pt x="30480" y="243840"/>
                </a:cubicBezTo>
                <a:cubicBezTo>
                  <a:pt x="26932" y="211908"/>
                  <a:pt x="0" y="184529"/>
                  <a:pt x="0" y="152400"/>
                </a:cubicBezTo>
                <a:lnTo>
                  <a:pt x="0" y="0"/>
                </a:lnTo>
                <a:lnTo>
                  <a:pt x="0" y="0"/>
                </a:lnTo>
                <a:cubicBezTo>
                  <a:pt x="101600" y="5080"/>
                  <a:pt x="203424" y="6792"/>
                  <a:pt x="304800" y="15240"/>
                </a:cubicBezTo>
                <a:cubicBezTo>
                  <a:pt x="338430" y="18043"/>
                  <a:pt x="378803" y="36384"/>
                  <a:pt x="411480" y="45720"/>
                </a:cubicBezTo>
                <a:cubicBezTo>
                  <a:pt x="431619" y="51474"/>
                  <a:pt x="452301" y="55206"/>
                  <a:pt x="472440" y="60960"/>
                </a:cubicBezTo>
                <a:cubicBezTo>
                  <a:pt x="529081" y="77143"/>
                  <a:pt x="594822" y="106988"/>
                  <a:pt x="640080" y="137160"/>
                </a:cubicBezTo>
                <a:cubicBezTo>
                  <a:pt x="670560" y="157480"/>
                  <a:pt x="705617" y="172217"/>
                  <a:pt x="731520" y="198120"/>
                </a:cubicBezTo>
                <a:cubicBezTo>
                  <a:pt x="762000" y="228600"/>
                  <a:pt x="788476" y="263697"/>
                  <a:pt x="822960" y="289560"/>
                </a:cubicBezTo>
                <a:cubicBezTo>
                  <a:pt x="843280" y="304800"/>
                  <a:pt x="865959" y="317319"/>
                  <a:pt x="883920" y="335280"/>
                </a:cubicBezTo>
                <a:cubicBezTo>
                  <a:pt x="919916" y="371276"/>
                  <a:pt x="914998" y="400125"/>
                  <a:pt x="944880" y="441960"/>
                </a:cubicBezTo>
                <a:cubicBezTo>
                  <a:pt x="957407" y="459498"/>
                  <a:pt x="977368" y="470667"/>
                  <a:pt x="990600" y="487680"/>
                </a:cubicBezTo>
                <a:cubicBezTo>
                  <a:pt x="1013090" y="516596"/>
                  <a:pt x="1031240" y="548640"/>
                  <a:pt x="1051560" y="579120"/>
                </a:cubicBezTo>
                <a:cubicBezTo>
                  <a:pt x="1061720" y="594360"/>
                  <a:pt x="1073849" y="608457"/>
                  <a:pt x="1082040" y="624840"/>
                </a:cubicBezTo>
                <a:cubicBezTo>
                  <a:pt x="1092200" y="645160"/>
                  <a:pt x="1097976" y="668347"/>
                  <a:pt x="1112520" y="685800"/>
                </a:cubicBezTo>
                <a:cubicBezTo>
                  <a:pt x="1124246" y="699871"/>
                  <a:pt x="1143000" y="706120"/>
                  <a:pt x="1158240" y="716280"/>
                </a:cubicBezTo>
                <a:cubicBezTo>
                  <a:pt x="1163320" y="731520"/>
                  <a:pt x="1167152" y="747235"/>
                  <a:pt x="1173480" y="762000"/>
                </a:cubicBezTo>
                <a:cubicBezTo>
                  <a:pt x="1196280" y="815200"/>
                  <a:pt x="1207286" y="817055"/>
                  <a:pt x="1219200" y="868680"/>
                </a:cubicBezTo>
                <a:cubicBezTo>
                  <a:pt x="1230849" y="919159"/>
                  <a:pt x="1239520" y="970280"/>
                  <a:pt x="1249680" y="1021080"/>
                </a:cubicBezTo>
                <a:cubicBezTo>
                  <a:pt x="1259840" y="1071880"/>
                  <a:pt x="1280160" y="1121674"/>
                  <a:pt x="1280160" y="1173480"/>
                </a:cubicBezTo>
                <a:lnTo>
                  <a:pt x="1280160" y="1264920"/>
                </a:lnTo>
                <a:lnTo>
                  <a:pt x="1280160" y="1264920"/>
                </a:lnTo>
                <a:cubicBezTo>
                  <a:pt x="167648" y="1248560"/>
                  <a:pt x="226060" y="1226820"/>
                  <a:pt x="15240" y="1219200"/>
                </a:cubicBezTo>
                <a:close/>
              </a:path>
            </a:pathLst>
          </a:cu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DE5C633A-6998-BD43-AE3E-BA84E2541A72}"/>
              </a:ext>
            </a:extLst>
          </p:cNvPr>
          <p:cNvSpPr txBox="1"/>
          <p:nvPr/>
        </p:nvSpPr>
        <p:spPr>
          <a:xfrm>
            <a:off x="1384740" y="769441"/>
            <a:ext cx="1630680" cy="369332"/>
          </a:xfrm>
          <a:prstGeom prst="rect">
            <a:avLst/>
          </a:prstGeom>
          <a:noFill/>
        </p:spPr>
        <p:txBody>
          <a:bodyPr wrap="square" rtlCol="0">
            <a:spAutoFit/>
          </a:bodyPr>
          <a:lstStyle/>
          <a:p>
            <a:pPr algn="ctr"/>
            <a:r>
              <a:rPr lang="en-GB" dirty="0">
                <a:latin typeface="+mj-lt"/>
              </a:rPr>
              <a:t>Monday</a:t>
            </a:r>
          </a:p>
        </p:txBody>
      </p:sp>
      <p:sp>
        <p:nvSpPr>
          <p:cNvPr id="18" name="TextBox 17">
            <a:extLst>
              <a:ext uri="{FF2B5EF4-FFF2-40B4-BE49-F238E27FC236}">
                <a16:creationId xmlns:a16="http://schemas.microsoft.com/office/drawing/2014/main" id="{DC0D1666-E22D-E44D-8E93-5F25666B3A79}"/>
              </a:ext>
            </a:extLst>
          </p:cNvPr>
          <p:cNvSpPr txBox="1"/>
          <p:nvPr/>
        </p:nvSpPr>
        <p:spPr>
          <a:xfrm>
            <a:off x="304800" y="3961240"/>
            <a:ext cx="11653520" cy="175432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dirty="0">
                <a:latin typeface="+mj-lt"/>
              </a:rPr>
              <a:t>Each circle represents 2 hours. The coloured circle above tells me I have done 30 minutes of 4 subjects (I have used the same colours as on my revision timetable).</a:t>
            </a:r>
          </a:p>
          <a:p>
            <a:r>
              <a:rPr lang="en-GB" dirty="0">
                <a:latin typeface="+mj-lt"/>
              </a:rPr>
              <a:t>Doing this everyday in a week will help you to keep track of how much you have revised and in which subjects – this is useful as:</a:t>
            </a:r>
          </a:p>
          <a:p>
            <a:pPr marL="342900" indent="-342900">
              <a:buAutoNum type="arabicPeriod"/>
            </a:pPr>
            <a:r>
              <a:rPr lang="en-GB" dirty="0">
                <a:latin typeface="+mj-lt"/>
              </a:rPr>
              <a:t>It should give you confidence that you have worked hard and prepared!</a:t>
            </a:r>
          </a:p>
          <a:p>
            <a:pPr marL="342900" indent="-342900">
              <a:buAutoNum type="arabicPeriod"/>
            </a:pPr>
            <a:r>
              <a:rPr lang="en-GB" dirty="0">
                <a:latin typeface="+mj-lt"/>
              </a:rPr>
              <a:t>You can clearly see which subjects you have done less revision for, so you know to focus on them the next week.</a:t>
            </a:r>
          </a:p>
        </p:txBody>
      </p:sp>
      <p:sp>
        <p:nvSpPr>
          <p:cNvPr id="19" name="TextBox 18">
            <a:extLst>
              <a:ext uri="{FF2B5EF4-FFF2-40B4-BE49-F238E27FC236}">
                <a16:creationId xmlns:a16="http://schemas.microsoft.com/office/drawing/2014/main" id="{77C03C04-065C-6247-90DA-1C50F04B7277}"/>
              </a:ext>
            </a:extLst>
          </p:cNvPr>
          <p:cNvSpPr txBox="1"/>
          <p:nvPr/>
        </p:nvSpPr>
        <p:spPr>
          <a:xfrm>
            <a:off x="304800" y="5852160"/>
            <a:ext cx="11653520"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dirty="0">
                <a:latin typeface="+mj-lt"/>
              </a:rPr>
              <a:t>You might decide that each 2 hour circle could be for each subject rather than day – that way you can see how much revision you have done for each subject. Any circles that aren’t filled by the end of the week can be the focus for the following week!</a:t>
            </a:r>
          </a:p>
        </p:txBody>
      </p:sp>
    </p:spTree>
    <p:extLst>
      <p:ext uri="{BB962C8B-B14F-4D97-AF65-F5344CB8AC3E}">
        <p14:creationId xmlns:p14="http://schemas.microsoft.com/office/powerpoint/2010/main" val="2460308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783DC5B-1B9C-E64D-A253-495C4FB52878}"/>
              </a:ext>
            </a:extLst>
          </p:cNvPr>
          <p:cNvGraphicFramePr>
            <a:graphicFrameLocks noGrp="1"/>
          </p:cNvGraphicFramePr>
          <p:nvPr>
            <p:extLst>
              <p:ext uri="{D42A27DB-BD31-4B8C-83A1-F6EECF244321}">
                <p14:modId xmlns:p14="http://schemas.microsoft.com/office/powerpoint/2010/main" val="1879053678"/>
              </p:ext>
            </p:extLst>
          </p:nvPr>
        </p:nvGraphicFramePr>
        <p:xfrm>
          <a:off x="213360" y="289560"/>
          <a:ext cx="11795760" cy="6339840"/>
        </p:xfrm>
        <a:graphic>
          <a:graphicData uri="http://schemas.openxmlformats.org/drawingml/2006/table">
            <a:tbl>
              <a:tblPr firstRow="1" bandRow="1">
                <a:tableStyleId>{5940675A-B579-460E-94D1-54222C63F5DA}</a:tableStyleId>
              </a:tblPr>
              <a:tblGrid>
                <a:gridCol w="1474470">
                  <a:extLst>
                    <a:ext uri="{9D8B030D-6E8A-4147-A177-3AD203B41FA5}">
                      <a16:colId xmlns:a16="http://schemas.microsoft.com/office/drawing/2014/main" val="3167719317"/>
                    </a:ext>
                  </a:extLst>
                </a:gridCol>
                <a:gridCol w="1474470">
                  <a:extLst>
                    <a:ext uri="{9D8B030D-6E8A-4147-A177-3AD203B41FA5}">
                      <a16:colId xmlns:a16="http://schemas.microsoft.com/office/drawing/2014/main" val="3914186713"/>
                    </a:ext>
                  </a:extLst>
                </a:gridCol>
                <a:gridCol w="1474470">
                  <a:extLst>
                    <a:ext uri="{9D8B030D-6E8A-4147-A177-3AD203B41FA5}">
                      <a16:colId xmlns:a16="http://schemas.microsoft.com/office/drawing/2014/main" val="2839305190"/>
                    </a:ext>
                  </a:extLst>
                </a:gridCol>
                <a:gridCol w="1474470">
                  <a:extLst>
                    <a:ext uri="{9D8B030D-6E8A-4147-A177-3AD203B41FA5}">
                      <a16:colId xmlns:a16="http://schemas.microsoft.com/office/drawing/2014/main" val="2473371136"/>
                    </a:ext>
                  </a:extLst>
                </a:gridCol>
                <a:gridCol w="1474470">
                  <a:extLst>
                    <a:ext uri="{9D8B030D-6E8A-4147-A177-3AD203B41FA5}">
                      <a16:colId xmlns:a16="http://schemas.microsoft.com/office/drawing/2014/main" val="45234191"/>
                    </a:ext>
                  </a:extLst>
                </a:gridCol>
                <a:gridCol w="1474470">
                  <a:extLst>
                    <a:ext uri="{9D8B030D-6E8A-4147-A177-3AD203B41FA5}">
                      <a16:colId xmlns:a16="http://schemas.microsoft.com/office/drawing/2014/main" val="809093650"/>
                    </a:ext>
                  </a:extLst>
                </a:gridCol>
                <a:gridCol w="1474470">
                  <a:extLst>
                    <a:ext uri="{9D8B030D-6E8A-4147-A177-3AD203B41FA5}">
                      <a16:colId xmlns:a16="http://schemas.microsoft.com/office/drawing/2014/main" val="3854788561"/>
                    </a:ext>
                  </a:extLst>
                </a:gridCol>
                <a:gridCol w="1474470">
                  <a:extLst>
                    <a:ext uri="{9D8B030D-6E8A-4147-A177-3AD203B41FA5}">
                      <a16:colId xmlns:a16="http://schemas.microsoft.com/office/drawing/2014/main" val="2151394513"/>
                    </a:ext>
                  </a:extLst>
                </a:gridCol>
              </a:tblGrid>
              <a:tr h="792480">
                <a:tc>
                  <a:txBody>
                    <a:bodyPr/>
                    <a:lstStyle/>
                    <a:p>
                      <a:pPr algn="ctr"/>
                      <a:endParaRPr lang="en-GB" dirty="0">
                        <a:latin typeface="+mj-lt"/>
                      </a:endParaRPr>
                    </a:p>
                  </a:txBody>
                  <a:tcPr anchor="ctr"/>
                </a:tc>
                <a:tc>
                  <a:txBody>
                    <a:bodyPr/>
                    <a:lstStyle/>
                    <a:p>
                      <a:pPr algn="ctr"/>
                      <a:r>
                        <a:rPr lang="en-GB" b="1" dirty="0">
                          <a:latin typeface="+mj-lt"/>
                        </a:rPr>
                        <a:t>Monday</a:t>
                      </a:r>
                    </a:p>
                  </a:txBody>
                  <a:tcPr anchor="ctr"/>
                </a:tc>
                <a:tc>
                  <a:txBody>
                    <a:bodyPr/>
                    <a:lstStyle/>
                    <a:p>
                      <a:pPr algn="ctr"/>
                      <a:r>
                        <a:rPr lang="en-GB" b="1" dirty="0">
                          <a:latin typeface="+mj-lt"/>
                        </a:rPr>
                        <a:t>Tuesday</a:t>
                      </a:r>
                    </a:p>
                  </a:txBody>
                  <a:tcPr anchor="ctr"/>
                </a:tc>
                <a:tc>
                  <a:txBody>
                    <a:bodyPr/>
                    <a:lstStyle/>
                    <a:p>
                      <a:pPr algn="ctr"/>
                      <a:r>
                        <a:rPr lang="en-GB" b="1" dirty="0">
                          <a:latin typeface="+mj-lt"/>
                        </a:rPr>
                        <a:t>Wednesday</a:t>
                      </a:r>
                    </a:p>
                  </a:txBody>
                  <a:tcPr anchor="ctr"/>
                </a:tc>
                <a:tc>
                  <a:txBody>
                    <a:bodyPr/>
                    <a:lstStyle/>
                    <a:p>
                      <a:pPr algn="ctr"/>
                      <a:r>
                        <a:rPr lang="en-GB" b="1" dirty="0">
                          <a:latin typeface="+mj-lt"/>
                        </a:rPr>
                        <a:t>Thursday</a:t>
                      </a:r>
                    </a:p>
                  </a:txBody>
                  <a:tcPr anchor="ctr"/>
                </a:tc>
                <a:tc>
                  <a:txBody>
                    <a:bodyPr/>
                    <a:lstStyle/>
                    <a:p>
                      <a:pPr algn="ctr"/>
                      <a:r>
                        <a:rPr lang="en-GB" b="1" dirty="0">
                          <a:latin typeface="+mj-lt"/>
                        </a:rPr>
                        <a:t>Friday</a:t>
                      </a:r>
                    </a:p>
                  </a:txBody>
                  <a:tcPr anchor="ctr"/>
                </a:tc>
                <a:tc>
                  <a:txBody>
                    <a:bodyPr/>
                    <a:lstStyle/>
                    <a:p>
                      <a:pPr algn="ctr"/>
                      <a:r>
                        <a:rPr lang="en-GB" b="1" dirty="0">
                          <a:latin typeface="+mj-lt"/>
                        </a:rPr>
                        <a:t>Saturday</a:t>
                      </a:r>
                    </a:p>
                  </a:txBody>
                  <a:tcPr anchor="ctr"/>
                </a:tc>
                <a:tc>
                  <a:txBody>
                    <a:bodyPr/>
                    <a:lstStyle/>
                    <a:p>
                      <a:pPr algn="ctr"/>
                      <a:r>
                        <a:rPr lang="en-GB" b="1" dirty="0">
                          <a:latin typeface="+mj-lt"/>
                        </a:rPr>
                        <a:t>Sunday</a:t>
                      </a:r>
                    </a:p>
                  </a:txBody>
                  <a:tcPr anchor="ctr"/>
                </a:tc>
                <a:extLst>
                  <a:ext uri="{0D108BD9-81ED-4DB2-BD59-A6C34878D82A}">
                    <a16:rowId xmlns:a16="http://schemas.microsoft.com/office/drawing/2014/main" val="1258346412"/>
                  </a:ext>
                </a:extLst>
              </a:tr>
              <a:tr h="792480">
                <a:tc>
                  <a:txBody>
                    <a:bodyPr/>
                    <a:lstStyle/>
                    <a:p>
                      <a:pPr algn="ctr"/>
                      <a:r>
                        <a:rPr lang="en-GB" i="1" dirty="0">
                          <a:latin typeface="+mj-lt"/>
                        </a:rPr>
                        <a:t>16:00 – 16:30</a:t>
                      </a:r>
                    </a:p>
                  </a:txBody>
                  <a:tcPr anchor="ctr"/>
                </a:tc>
                <a:tc>
                  <a:txBody>
                    <a:bodyPr/>
                    <a:lstStyle/>
                    <a:p>
                      <a:pPr algn="ctr"/>
                      <a:r>
                        <a:rPr lang="en-GB" dirty="0">
                          <a:latin typeface="+mj-lt"/>
                        </a:rPr>
                        <a:t>English</a:t>
                      </a:r>
                    </a:p>
                  </a:txBody>
                  <a:tcPr anchor="ctr"/>
                </a:tc>
                <a:tc>
                  <a:txBody>
                    <a:bodyPr/>
                    <a:lstStyle/>
                    <a:p>
                      <a:pPr algn="ctr"/>
                      <a:r>
                        <a:rPr lang="en-GB" dirty="0">
                          <a:latin typeface="+mj-lt"/>
                        </a:rPr>
                        <a:t>Maths</a:t>
                      </a:r>
                    </a:p>
                  </a:txBody>
                  <a:tcPr anchor="ctr"/>
                </a:tc>
                <a:tc>
                  <a:txBody>
                    <a:bodyPr/>
                    <a:lstStyle/>
                    <a:p>
                      <a:pPr algn="ctr"/>
                      <a:r>
                        <a:rPr lang="en-GB" dirty="0">
                          <a:latin typeface="+mj-lt"/>
                        </a:rPr>
                        <a:t>Science</a:t>
                      </a:r>
                    </a:p>
                  </a:txBody>
                  <a:tcPr anchor="ctr"/>
                </a:tc>
                <a:tc>
                  <a:txBody>
                    <a:bodyPr/>
                    <a:lstStyle/>
                    <a:p>
                      <a:pPr algn="ctr"/>
                      <a:r>
                        <a:rPr lang="en-GB" dirty="0">
                          <a:latin typeface="+mj-lt"/>
                        </a:rPr>
                        <a:t>Language</a:t>
                      </a:r>
                    </a:p>
                  </a:txBody>
                  <a:tcPr anchor="ctr"/>
                </a:tc>
                <a:tc>
                  <a:txBody>
                    <a:bodyPr/>
                    <a:lstStyle/>
                    <a:p>
                      <a:pPr algn="ctr"/>
                      <a:r>
                        <a:rPr lang="en-GB" dirty="0">
                          <a:latin typeface="+mj-lt"/>
                        </a:rPr>
                        <a:t>Science</a:t>
                      </a: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48326103"/>
                  </a:ext>
                </a:extLst>
              </a:tr>
              <a:tr h="792480">
                <a:tc>
                  <a:txBody>
                    <a:bodyPr/>
                    <a:lstStyle/>
                    <a:p>
                      <a:pPr algn="ctr"/>
                      <a:r>
                        <a:rPr lang="en-GB" i="1" dirty="0">
                          <a:latin typeface="+mj-lt"/>
                        </a:rPr>
                        <a:t>16:30 – 17:00</a:t>
                      </a:r>
                    </a:p>
                  </a:txBody>
                  <a:tcPr anchor="ctr"/>
                </a:tc>
                <a:tc>
                  <a:txBody>
                    <a:bodyPr/>
                    <a:lstStyle/>
                    <a:p>
                      <a:pPr algn="ctr"/>
                      <a:r>
                        <a:rPr lang="en-GB" dirty="0">
                          <a:latin typeface="+mj-lt"/>
                        </a:rPr>
                        <a:t>Maths</a:t>
                      </a:r>
                    </a:p>
                  </a:txBody>
                  <a:tcPr anchor="ctr"/>
                </a:tc>
                <a:tc>
                  <a:txBody>
                    <a:bodyPr/>
                    <a:lstStyle/>
                    <a:p>
                      <a:pPr algn="ctr"/>
                      <a:r>
                        <a:rPr lang="en-GB" dirty="0">
                          <a:latin typeface="+mj-lt"/>
                        </a:rPr>
                        <a:t>History</a:t>
                      </a:r>
                    </a:p>
                  </a:txBody>
                  <a:tcPr anchor="ctr"/>
                </a:tc>
                <a:tc>
                  <a:txBody>
                    <a:bodyPr/>
                    <a:lstStyle/>
                    <a:p>
                      <a:pPr algn="ctr"/>
                      <a:r>
                        <a:rPr lang="en-GB" dirty="0">
                          <a:latin typeface="+mj-lt"/>
                        </a:rPr>
                        <a:t>Geography</a:t>
                      </a:r>
                    </a:p>
                  </a:txBody>
                  <a:tcPr anchor="ctr"/>
                </a:tc>
                <a:tc>
                  <a:txBody>
                    <a:bodyPr/>
                    <a:lstStyle/>
                    <a:p>
                      <a:pPr algn="ctr"/>
                      <a:r>
                        <a:rPr lang="en-GB" dirty="0">
                          <a:latin typeface="+mj-lt"/>
                        </a:rPr>
                        <a:t>English</a:t>
                      </a:r>
                    </a:p>
                  </a:txBody>
                  <a:tcPr anchor="ctr"/>
                </a:tc>
                <a:tc>
                  <a:txBody>
                    <a:bodyPr/>
                    <a:lstStyle/>
                    <a:p>
                      <a:pPr algn="ctr"/>
                      <a:r>
                        <a:rPr lang="en-GB" dirty="0">
                          <a:latin typeface="+mj-lt"/>
                        </a:rPr>
                        <a:t>RS</a:t>
                      </a: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01394607"/>
                  </a:ext>
                </a:extLst>
              </a:tr>
              <a:tr h="792480">
                <a:tc>
                  <a:txBody>
                    <a:bodyPr/>
                    <a:lstStyle/>
                    <a:p>
                      <a:pPr algn="ctr"/>
                      <a:r>
                        <a:rPr lang="en-GB" i="1" dirty="0">
                          <a:latin typeface="+mj-lt"/>
                        </a:rPr>
                        <a:t>17:00 – 17:30</a:t>
                      </a:r>
                    </a:p>
                  </a:txBody>
                  <a:tcPr anchor="ctr"/>
                </a:tc>
                <a:tc>
                  <a:txBody>
                    <a:bodyPr/>
                    <a:lstStyle/>
                    <a:p>
                      <a:pPr algn="ctr"/>
                      <a:r>
                        <a:rPr lang="en-GB" dirty="0">
                          <a:latin typeface="+mj-lt"/>
                        </a:rPr>
                        <a:t>Exercise</a:t>
                      </a:r>
                    </a:p>
                  </a:txBody>
                  <a:tcPr anchor="ctr"/>
                </a:tc>
                <a:tc>
                  <a:txBody>
                    <a:bodyPr/>
                    <a:lstStyle/>
                    <a:p>
                      <a:pPr algn="ctr"/>
                      <a:r>
                        <a:rPr lang="en-GB" dirty="0">
                          <a:latin typeface="+mj-lt"/>
                        </a:rPr>
                        <a:t>Fun</a:t>
                      </a:r>
                    </a:p>
                  </a:txBody>
                  <a:tcPr anchor="ctr"/>
                </a:tc>
                <a:tc>
                  <a:txBody>
                    <a:bodyPr/>
                    <a:lstStyle/>
                    <a:p>
                      <a:pPr algn="ctr"/>
                      <a:r>
                        <a:rPr lang="en-GB" dirty="0">
                          <a:latin typeface="+mj-lt"/>
                        </a:rPr>
                        <a:t>Exercise</a:t>
                      </a:r>
                    </a:p>
                  </a:txBody>
                  <a:tcPr anchor="ctr"/>
                </a:tc>
                <a:tc>
                  <a:txBody>
                    <a:bodyPr/>
                    <a:lstStyle/>
                    <a:p>
                      <a:pPr algn="ctr"/>
                      <a:r>
                        <a:rPr lang="en-GB" dirty="0">
                          <a:latin typeface="+mj-lt"/>
                        </a:rPr>
                        <a:t>Fun</a:t>
                      </a:r>
                    </a:p>
                  </a:txBody>
                  <a:tcPr anchor="ctr"/>
                </a:tc>
                <a:tc>
                  <a:txBody>
                    <a:bodyPr/>
                    <a:lstStyle/>
                    <a:p>
                      <a:pPr algn="ctr"/>
                      <a:r>
                        <a:rPr lang="en-GB" dirty="0">
                          <a:latin typeface="+mj-lt"/>
                        </a:rPr>
                        <a:t>Exercise</a:t>
                      </a: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59519311"/>
                  </a:ext>
                </a:extLst>
              </a:tr>
              <a:tr h="792480">
                <a:tc>
                  <a:txBody>
                    <a:bodyPr/>
                    <a:lstStyle/>
                    <a:p>
                      <a:pPr algn="ctr"/>
                      <a:r>
                        <a:rPr lang="en-GB" i="1" dirty="0">
                          <a:latin typeface="+mj-lt"/>
                        </a:rPr>
                        <a:t>17:30 – 18:00</a:t>
                      </a:r>
                    </a:p>
                  </a:txBody>
                  <a:tcPr anchor="ctr"/>
                </a:tc>
                <a:tc>
                  <a:txBody>
                    <a:bodyPr/>
                    <a:lstStyle/>
                    <a:p>
                      <a:pPr algn="ctr"/>
                      <a:r>
                        <a:rPr lang="en-GB" dirty="0">
                          <a:latin typeface="+mj-lt"/>
                        </a:rPr>
                        <a:t>Geography</a:t>
                      </a:r>
                    </a:p>
                  </a:txBody>
                  <a:tcPr anchor="ctr"/>
                </a:tc>
                <a:tc>
                  <a:txBody>
                    <a:bodyPr/>
                    <a:lstStyle/>
                    <a:p>
                      <a:pPr algn="ctr"/>
                      <a:r>
                        <a:rPr lang="en-GB" dirty="0">
                          <a:latin typeface="+mj-lt"/>
                        </a:rPr>
                        <a:t>Science</a:t>
                      </a:r>
                    </a:p>
                  </a:txBody>
                  <a:tcPr anchor="ctr"/>
                </a:tc>
                <a:tc>
                  <a:txBody>
                    <a:bodyPr/>
                    <a:lstStyle/>
                    <a:p>
                      <a:pPr algn="ctr"/>
                      <a:r>
                        <a:rPr lang="en-GB" dirty="0">
                          <a:latin typeface="+mj-lt"/>
                        </a:rPr>
                        <a:t>RS</a:t>
                      </a:r>
                    </a:p>
                  </a:txBody>
                  <a:tcPr anchor="ctr"/>
                </a:tc>
                <a:tc>
                  <a:txBody>
                    <a:bodyPr/>
                    <a:lstStyle/>
                    <a:p>
                      <a:pPr algn="ctr"/>
                      <a:r>
                        <a:rPr lang="en-GB" dirty="0">
                          <a:latin typeface="+mj-lt"/>
                        </a:rPr>
                        <a:t>Maths</a:t>
                      </a:r>
                    </a:p>
                  </a:txBody>
                  <a:tcPr anchor="ctr"/>
                </a:tc>
                <a:tc>
                  <a:txBody>
                    <a:bodyPr/>
                    <a:lstStyle/>
                    <a:p>
                      <a:pPr algn="ctr"/>
                      <a:r>
                        <a:rPr lang="en-GB" dirty="0">
                          <a:latin typeface="+mj-lt"/>
                        </a:rPr>
                        <a:t>Fun</a:t>
                      </a: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2370821034"/>
                  </a:ext>
                </a:extLst>
              </a:tr>
              <a:tr h="792480">
                <a:tc>
                  <a:txBody>
                    <a:bodyPr/>
                    <a:lstStyle/>
                    <a:p>
                      <a:pPr algn="ctr"/>
                      <a:r>
                        <a:rPr lang="en-GB" i="1" dirty="0">
                          <a:latin typeface="+mj-lt"/>
                        </a:rPr>
                        <a:t>18:00 – 19:00</a:t>
                      </a:r>
                    </a:p>
                  </a:txBody>
                  <a:tcPr anchor="ct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r>
                        <a:rPr lang="en-GB" dirty="0">
                          <a:latin typeface="+mj-lt"/>
                        </a:rPr>
                        <a:t>Tea</a:t>
                      </a:r>
                    </a:p>
                  </a:txBody>
                  <a:tcPr anchor="ctr">
                    <a:solidFill>
                      <a:schemeClr val="bg2"/>
                    </a:solidFill>
                  </a:tcP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87454222"/>
                  </a:ext>
                </a:extLst>
              </a:tr>
              <a:tr h="792480">
                <a:tc>
                  <a:txBody>
                    <a:bodyPr/>
                    <a:lstStyle/>
                    <a:p>
                      <a:pPr algn="ctr"/>
                      <a:r>
                        <a:rPr lang="en-GB" i="1" dirty="0">
                          <a:latin typeface="+mj-lt"/>
                        </a:rPr>
                        <a:t>19:00 – 19:30</a:t>
                      </a:r>
                    </a:p>
                  </a:txBody>
                  <a:tcPr anchor="ctr"/>
                </a:tc>
                <a:tc>
                  <a:txBody>
                    <a:bodyPr/>
                    <a:lstStyle/>
                    <a:p>
                      <a:pPr algn="ctr"/>
                      <a:r>
                        <a:rPr lang="en-GB" dirty="0">
                          <a:latin typeface="+mj-lt"/>
                        </a:rPr>
                        <a:t>Language</a:t>
                      </a:r>
                    </a:p>
                  </a:txBody>
                  <a:tcPr anchor="ctr"/>
                </a:tc>
                <a:tc>
                  <a:txBody>
                    <a:bodyPr/>
                    <a:lstStyle/>
                    <a:p>
                      <a:pPr algn="ctr"/>
                      <a:r>
                        <a:rPr lang="en-GB" dirty="0">
                          <a:latin typeface="+mj-lt"/>
                        </a:rPr>
                        <a:t>RS</a:t>
                      </a:r>
                    </a:p>
                  </a:txBody>
                  <a:tcPr anchor="ctr"/>
                </a:tc>
                <a:tc>
                  <a:txBody>
                    <a:bodyPr/>
                    <a:lstStyle/>
                    <a:p>
                      <a:pPr algn="ctr"/>
                      <a:r>
                        <a:rPr lang="en-GB" dirty="0">
                          <a:latin typeface="+mj-lt"/>
                        </a:rPr>
                        <a:t>English</a:t>
                      </a:r>
                    </a:p>
                  </a:txBody>
                  <a:tcPr anchor="ctr"/>
                </a:tc>
                <a:tc>
                  <a:txBody>
                    <a:bodyPr/>
                    <a:lstStyle/>
                    <a:p>
                      <a:pPr algn="ctr"/>
                      <a:r>
                        <a:rPr lang="en-GB" dirty="0">
                          <a:latin typeface="+mj-lt"/>
                        </a:rPr>
                        <a:t>History</a:t>
                      </a:r>
                    </a:p>
                  </a:txBody>
                  <a:tcPr anchor="ctr"/>
                </a:tc>
                <a:tc>
                  <a:txBody>
                    <a:bodyPr/>
                    <a:lstStyle/>
                    <a:p>
                      <a:pPr algn="ctr"/>
                      <a:r>
                        <a:rPr lang="en-GB" dirty="0">
                          <a:latin typeface="+mj-lt"/>
                        </a:rPr>
                        <a:t>Friends</a:t>
                      </a: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94281714"/>
                  </a:ext>
                </a:extLst>
              </a:tr>
              <a:tr h="792480">
                <a:tc>
                  <a:txBody>
                    <a:bodyPr/>
                    <a:lstStyle/>
                    <a:p>
                      <a:pPr algn="ctr"/>
                      <a:r>
                        <a:rPr lang="en-GB" i="1" dirty="0">
                          <a:latin typeface="+mj-lt"/>
                        </a:rPr>
                        <a:t>19:30 – 20:00</a:t>
                      </a:r>
                    </a:p>
                  </a:txBody>
                  <a:tcPr anchor="ctr"/>
                </a:tc>
                <a:tc>
                  <a:txBody>
                    <a:bodyPr/>
                    <a:lstStyle/>
                    <a:p>
                      <a:pPr algn="ctr"/>
                      <a:r>
                        <a:rPr lang="en-GB" dirty="0">
                          <a:latin typeface="+mj-lt"/>
                        </a:rPr>
                        <a:t>Relax</a:t>
                      </a:r>
                    </a:p>
                  </a:txBody>
                  <a:tcPr anchor="ctr"/>
                </a:tc>
                <a:tc>
                  <a:txBody>
                    <a:bodyPr/>
                    <a:lstStyle/>
                    <a:p>
                      <a:pPr algn="ctr"/>
                      <a:r>
                        <a:rPr lang="en-GB" dirty="0">
                          <a:latin typeface="+mj-lt"/>
                        </a:rPr>
                        <a:t>Relax</a:t>
                      </a:r>
                    </a:p>
                  </a:txBody>
                  <a:tcPr anchor="ctr"/>
                </a:tc>
                <a:tc>
                  <a:txBody>
                    <a:bodyPr/>
                    <a:lstStyle/>
                    <a:p>
                      <a:pPr algn="ctr"/>
                      <a:r>
                        <a:rPr lang="en-GB" dirty="0">
                          <a:latin typeface="+mj-lt"/>
                        </a:rPr>
                        <a:t>Relax</a:t>
                      </a:r>
                    </a:p>
                  </a:txBody>
                  <a:tcPr anchor="ctr"/>
                </a:tc>
                <a:tc>
                  <a:txBody>
                    <a:bodyPr/>
                    <a:lstStyle/>
                    <a:p>
                      <a:pPr algn="ctr"/>
                      <a:r>
                        <a:rPr lang="en-GB" dirty="0">
                          <a:latin typeface="+mj-lt"/>
                        </a:rPr>
                        <a:t>Relax</a:t>
                      </a:r>
                    </a:p>
                  </a:txBody>
                  <a:tcPr anchor="ctr"/>
                </a:tc>
                <a:tc>
                  <a:txBody>
                    <a:bodyPr/>
                    <a:lstStyle/>
                    <a:p>
                      <a:pPr algn="ctr"/>
                      <a:r>
                        <a:rPr lang="en-GB" dirty="0">
                          <a:latin typeface="+mj-lt"/>
                        </a:rPr>
                        <a:t>Friends</a:t>
                      </a: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88169732"/>
                  </a:ext>
                </a:extLst>
              </a:tr>
            </a:tbl>
          </a:graphicData>
        </a:graphic>
      </p:graphicFrame>
    </p:spTree>
    <p:extLst>
      <p:ext uri="{BB962C8B-B14F-4D97-AF65-F5344CB8AC3E}">
        <p14:creationId xmlns:p14="http://schemas.microsoft.com/office/powerpoint/2010/main" val="2641146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783DC5B-1B9C-E64D-A253-495C4FB52878}"/>
              </a:ext>
            </a:extLst>
          </p:cNvPr>
          <p:cNvGraphicFramePr>
            <a:graphicFrameLocks noGrp="1"/>
          </p:cNvGraphicFramePr>
          <p:nvPr>
            <p:extLst>
              <p:ext uri="{D42A27DB-BD31-4B8C-83A1-F6EECF244321}">
                <p14:modId xmlns:p14="http://schemas.microsoft.com/office/powerpoint/2010/main" val="1907229397"/>
              </p:ext>
            </p:extLst>
          </p:nvPr>
        </p:nvGraphicFramePr>
        <p:xfrm>
          <a:off x="213360" y="289560"/>
          <a:ext cx="11795760" cy="6339840"/>
        </p:xfrm>
        <a:graphic>
          <a:graphicData uri="http://schemas.openxmlformats.org/drawingml/2006/table">
            <a:tbl>
              <a:tblPr firstRow="1" bandRow="1">
                <a:tableStyleId>{5940675A-B579-460E-94D1-54222C63F5DA}</a:tableStyleId>
              </a:tblPr>
              <a:tblGrid>
                <a:gridCol w="1474470">
                  <a:extLst>
                    <a:ext uri="{9D8B030D-6E8A-4147-A177-3AD203B41FA5}">
                      <a16:colId xmlns:a16="http://schemas.microsoft.com/office/drawing/2014/main" val="3167719317"/>
                    </a:ext>
                  </a:extLst>
                </a:gridCol>
                <a:gridCol w="1474470">
                  <a:extLst>
                    <a:ext uri="{9D8B030D-6E8A-4147-A177-3AD203B41FA5}">
                      <a16:colId xmlns:a16="http://schemas.microsoft.com/office/drawing/2014/main" val="3914186713"/>
                    </a:ext>
                  </a:extLst>
                </a:gridCol>
                <a:gridCol w="1474470">
                  <a:extLst>
                    <a:ext uri="{9D8B030D-6E8A-4147-A177-3AD203B41FA5}">
                      <a16:colId xmlns:a16="http://schemas.microsoft.com/office/drawing/2014/main" val="2839305190"/>
                    </a:ext>
                  </a:extLst>
                </a:gridCol>
                <a:gridCol w="1474470">
                  <a:extLst>
                    <a:ext uri="{9D8B030D-6E8A-4147-A177-3AD203B41FA5}">
                      <a16:colId xmlns:a16="http://schemas.microsoft.com/office/drawing/2014/main" val="2473371136"/>
                    </a:ext>
                  </a:extLst>
                </a:gridCol>
                <a:gridCol w="1474470">
                  <a:extLst>
                    <a:ext uri="{9D8B030D-6E8A-4147-A177-3AD203B41FA5}">
                      <a16:colId xmlns:a16="http://schemas.microsoft.com/office/drawing/2014/main" val="45234191"/>
                    </a:ext>
                  </a:extLst>
                </a:gridCol>
                <a:gridCol w="1474470">
                  <a:extLst>
                    <a:ext uri="{9D8B030D-6E8A-4147-A177-3AD203B41FA5}">
                      <a16:colId xmlns:a16="http://schemas.microsoft.com/office/drawing/2014/main" val="809093650"/>
                    </a:ext>
                  </a:extLst>
                </a:gridCol>
                <a:gridCol w="1474470">
                  <a:extLst>
                    <a:ext uri="{9D8B030D-6E8A-4147-A177-3AD203B41FA5}">
                      <a16:colId xmlns:a16="http://schemas.microsoft.com/office/drawing/2014/main" val="3854788561"/>
                    </a:ext>
                  </a:extLst>
                </a:gridCol>
                <a:gridCol w="1474470">
                  <a:extLst>
                    <a:ext uri="{9D8B030D-6E8A-4147-A177-3AD203B41FA5}">
                      <a16:colId xmlns:a16="http://schemas.microsoft.com/office/drawing/2014/main" val="2151394513"/>
                    </a:ext>
                  </a:extLst>
                </a:gridCol>
              </a:tblGrid>
              <a:tr h="792480">
                <a:tc>
                  <a:txBody>
                    <a:bodyPr/>
                    <a:lstStyle/>
                    <a:p>
                      <a:pPr algn="ctr"/>
                      <a:endParaRPr lang="en-GB" dirty="0">
                        <a:latin typeface="+mj-lt"/>
                      </a:endParaRPr>
                    </a:p>
                  </a:txBody>
                  <a:tcPr anchor="ctr"/>
                </a:tc>
                <a:tc>
                  <a:txBody>
                    <a:bodyPr/>
                    <a:lstStyle/>
                    <a:p>
                      <a:pPr algn="ctr"/>
                      <a:r>
                        <a:rPr lang="en-GB" b="1" dirty="0">
                          <a:latin typeface="+mj-lt"/>
                        </a:rPr>
                        <a:t>Monday</a:t>
                      </a:r>
                    </a:p>
                  </a:txBody>
                  <a:tcPr anchor="ctr"/>
                </a:tc>
                <a:tc>
                  <a:txBody>
                    <a:bodyPr/>
                    <a:lstStyle/>
                    <a:p>
                      <a:pPr algn="ctr"/>
                      <a:r>
                        <a:rPr lang="en-GB" b="1" dirty="0">
                          <a:latin typeface="+mj-lt"/>
                        </a:rPr>
                        <a:t>Tuesday</a:t>
                      </a:r>
                    </a:p>
                  </a:txBody>
                  <a:tcPr anchor="ctr"/>
                </a:tc>
                <a:tc>
                  <a:txBody>
                    <a:bodyPr/>
                    <a:lstStyle/>
                    <a:p>
                      <a:pPr algn="ctr"/>
                      <a:r>
                        <a:rPr lang="en-GB" b="1" dirty="0">
                          <a:latin typeface="+mj-lt"/>
                        </a:rPr>
                        <a:t>Wednesday</a:t>
                      </a:r>
                    </a:p>
                  </a:txBody>
                  <a:tcPr anchor="ctr"/>
                </a:tc>
                <a:tc>
                  <a:txBody>
                    <a:bodyPr/>
                    <a:lstStyle/>
                    <a:p>
                      <a:pPr algn="ctr"/>
                      <a:r>
                        <a:rPr lang="en-GB" b="1" dirty="0">
                          <a:latin typeface="+mj-lt"/>
                        </a:rPr>
                        <a:t>Thursday</a:t>
                      </a:r>
                    </a:p>
                  </a:txBody>
                  <a:tcPr anchor="ctr"/>
                </a:tc>
                <a:tc>
                  <a:txBody>
                    <a:bodyPr/>
                    <a:lstStyle/>
                    <a:p>
                      <a:pPr algn="ctr"/>
                      <a:r>
                        <a:rPr lang="en-GB" b="1" dirty="0">
                          <a:latin typeface="+mj-lt"/>
                        </a:rPr>
                        <a:t>Friday</a:t>
                      </a:r>
                    </a:p>
                  </a:txBody>
                  <a:tcPr anchor="ctr"/>
                </a:tc>
                <a:tc>
                  <a:txBody>
                    <a:bodyPr/>
                    <a:lstStyle/>
                    <a:p>
                      <a:pPr algn="ctr"/>
                      <a:r>
                        <a:rPr lang="en-GB" b="1" dirty="0">
                          <a:latin typeface="+mj-lt"/>
                        </a:rPr>
                        <a:t>Saturday</a:t>
                      </a:r>
                    </a:p>
                  </a:txBody>
                  <a:tcPr anchor="ctr"/>
                </a:tc>
                <a:tc>
                  <a:txBody>
                    <a:bodyPr/>
                    <a:lstStyle/>
                    <a:p>
                      <a:pPr algn="ctr"/>
                      <a:r>
                        <a:rPr lang="en-GB" b="1" dirty="0">
                          <a:latin typeface="+mj-lt"/>
                        </a:rPr>
                        <a:t>Sunday</a:t>
                      </a:r>
                    </a:p>
                  </a:txBody>
                  <a:tcPr anchor="ctr"/>
                </a:tc>
                <a:extLst>
                  <a:ext uri="{0D108BD9-81ED-4DB2-BD59-A6C34878D82A}">
                    <a16:rowId xmlns:a16="http://schemas.microsoft.com/office/drawing/2014/main" val="1258346412"/>
                  </a:ext>
                </a:extLst>
              </a:tr>
              <a:tr h="792480">
                <a:tc>
                  <a:txBody>
                    <a:bodyPr/>
                    <a:lstStyle/>
                    <a:p>
                      <a:pPr algn="ctr"/>
                      <a:endParaRPr lang="en-GB" i="1"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48326103"/>
                  </a:ext>
                </a:extLst>
              </a:tr>
              <a:tr h="792480">
                <a:tc>
                  <a:txBody>
                    <a:bodyPr/>
                    <a:lstStyle/>
                    <a:p>
                      <a:pPr algn="ctr"/>
                      <a:endParaRPr lang="en-GB" i="1"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01394607"/>
                  </a:ext>
                </a:extLst>
              </a:tr>
              <a:tr h="792480">
                <a:tc>
                  <a:txBody>
                    <a:bodyPr/>
                    <a:lstStyle/>
                    <a:p>
                      <a:pPr algn="ctr"/>
                      <a:endParaRPr lang="en-GB" i="1"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59519311"/>
                  </a:ext>
                </a:extLst>
              </a:tr>
              <a:tr h="792480">
                <a:tc>
                  <a:txBody>
                    <a:bodyPr/>
                    <a:lstStyle/>
                    <a:p>
                      <a:pPr algn="ctr"/>
                      <a:endParaRPr lang="en-GB" i="1"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2370821034"/>
                  </a:ext>
                </a:extLst>
              </a:tr>
              <a:tr h="792480">
                <a:tc>
                  <a:txBody>
                    <a:bodyPr/>
                    <a:lstStyle/>
                    <a:p>
                      <a:pPr algn="ctr"/>
                      <a:endParaRPr lang="en-GB" i="1" dirty="0">
                        <a:latin typeface="+mj-lt"/>
                      </a:endParaRPr>
                    </a:p>
                  </a:txBody>
                  <a:tcPr anchor="ctr"/>
                </a:tc>
                <a:tc>
                  <a:txBody>
                    <a:bodyPr/>
                    <a:lstStyle/>
                    <a:p>
                      <a:pPr algn="ctr"/>
                      <a:endParaRPr lang="en-GB" dirty="0">
                        <a:latin typeface="+mj-lt"/>
                      </a:endParaRPr>
                    </a:p>
                  </a:txBody>
                  <a:tcPr anchor="ctr">
                    <a:noFill/>
                  </a:tcPr>
                </a:tc>
                <a:tc>
                  <a:txBody>
                    <a:bodyPr/>
                    <a:lstStyle/>
                    <a:p>
                      <a:pPr algn="ctr"/>
                      <a:endParaRPr lang="en-GB" dirty="0">
                        <a:latin typeface="+mj-lt"/>
                      </a:endParaRPr>
                    </a:p>
                  </a:txBody>
                  <a:tcPr anchor="ctr">
                    <a:noFill/>
                  </a:tcPr>
                </a:tc>
                <a:tc>
                  <a:txBody>
                    <a:bodyPr/>
                    <a:lstStyle/>
                    <a:p>
                      <a:pPr algn="ctr"/>
                      <a:endParaRPr lang="en-GB" dirty="0">
                        <a:latin typeface="+mj-lt"/>
                      </a:endParaRPr>
                    </a:p>
                  </a:txBody>
                  <a:tcPr anchor="ctr">
                    <a:noFill/>
                  </a:tcPr>
                </a:tc>
                <a:tc>
                  <a:txBody>
                    <a:bodyPr/>
                    <a:lstStyle/>
                    <a:p>
                      <a:pPr algn="ctr"/>
                      <a:endParaRPr lang="en-GB" dirty="0">
                        <a:latin typeface="+mj-lt"/>
                      </a:endParaRPr>
                    </a:p>
                  </a:txBody>
                  <a:tcPr anchor="ctr">
                    <a:noFill/>
                  </a:tcPr>
                </a:tc>
                <a:tc>
                  <a:txBody>
                    <a:bodyPr/>
                    <a:lstStyle/>
                    <a:p>
                      <a:pPr algn="ctr"/>
                      <a:endParaRPr lang="en-GB" dirty="0">
                        <a:latin typeface="+mj-lt"/>
                      </a:endParaRPr>
                    </a:p>
                  </a:txBody>
                  <a:tcPr anchor="ctr">
                    <a:noFill/>
                  </a:tcP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587454222"/>
                  </a:ext>
                </a:extLst>
              </a:tr>
              <a:tr h="792480">
                <a:tc>
                  <a:txBody>
                    <a:bodyPr/>
                    <a:lstStyle/>
                    <a:p>
                      <a:pPr algn="ctr"/>
                      <a:endParaRPr lang="en-GB" i="1"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1294281714"/>
                  </a:ext>
                </a:extLst>
              </a:tr>
              <a:tr h="792480">
                <a:tc>
                  <a:txBody>
                    <a:bodyPr/>
                    <a:lstStyle/>
                    <a:p>
                      <a:pPr algn="ctr"/>
                      <a:endParaRPr lang="en-GB" i="1"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dirty="0">
                        <a:latin typeface="+mj-lt"/>
                      </a:endParaRPr>
                    </a:p>
                  </a:txBody>
                  <a:tcPr anchor="ctr"/>
                </a:tc>
                <a:tc>
                  <a:txBody>
                    <a:bodyPr/>
                    <a:lstStyle/>
                    <a:p>
                      <a:pPr algn="ctr"/>
                      <a:endParaRPr lang="en-GB">
                        <a:latin typeface="+mj-lt"/>
                      </a:endParaRPr>
                    </a:p>
                  </a:txBody>
                  <a:tcPr anchor="ctr"/>
                </a:tc>
                <a:tc>
                  <a:txBody>
                    <a:bodyPr/>
                    <a:lstStyle/>
                    <a:p>
                      <a:pPr algn="ctr"/>
                      <a:endParaRPr lang="en-GB" dirty="0">
                        <a:latin typeface="+mj-lt"/>
                      </a:endParaRPr>
                    </a:p>
                  </a:txBody>
                  <a:tcPr anchor="ctr"/>
                </a:tc>
                <a:extLst>
                  <a:ext uri="{0D108BD9-81ED-4DB2-BD59-A6C34878D82A}">
                    <a16:rowId xmlns:a16="http://schemas.microsoft.com/office/drawing/2014/main" val="3288169732"/>
                  </a:ext>
                </a:extLst>
              </a:tr>
            </a:tbl>
          </a:graphicData>
        </a:graphic>
      </p:graphicFrame>
    </p:spTree>
    <p:extLst>
      <p:ext uri="{BB962C8B-B14F-4D97-AF65-F5344CB8AC3E}">
        <p14:creationId xmlns:p14="http://schemas.microsoft.com/office/powerpoint/2010/main" val="190938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7684CE6-BF52-3A4A-8B13-010803836E23}"/>
              </a:ext>
            </a:extLst>
          </p:cNvPr>
          <p:cNvSpPr/>
          <p:nvPr/>
        </p:nvSpPr>
        <p:spPr>
          <a:xfrm>
            <a:off x="19812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D6EE1C55-C4CF-F44A-9750-2FAF3F3A550C}"/>
              </a:ext>
            </a:extLst>
          </p:cNvPr>
          <p:cNvSpPr/>
          <p:nvPr/>
        </p:nvSpPr>
        <p:spPr>
          <a:xfrm>
            <a:off x="1082040" y="390144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DF42F705-57F6-014B-8484-3C602796CC18}"/>
              </a:ext>
            </a:extLst>
          </p:cNvPr>
          <p:cNvSpPr/>
          <p:nvPr/>
        </p:nvSpPr>
        <p:spPr>
          <a:xfrm>
            <a:off x="313944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9A326E18-0607-BE45-B19D-F8D5D6F43EBE}"/>
              </a:ext>
            </a:extLst>
          </p:cNvPr>
          <p:cNvSpPr/>
          <p:nvPr/>
        </p:nvSpPr>
        <p:spPr>
          <a:xfrm>
            <a:off x="4754880" y="390144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2357626B-E2FE-0A47-B988-CA9EDE80184E}"/>
              </a:ext>
            </a:extLst>
          </p:cNvPr>
          <p:cNvSpPr/>
          <p:nvPr/>
        </p:nvSpPr>
        <p:spPr>
          <a:xfrm>
            <a:off x="627126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E589EB9-AFAE-8F42-AC22-DC68D651F897}"/>
              </a:ext>
            </a:extLst>
          </p:cNvPr>
          <p:cNvSpPr/>
          <p:nvPr/>
        </p:nvSpPr>
        <p:spPr>
          <a:xfrm>
            <a:off x="940308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27FA5C4-91E6-334C-83B1-F0960E805897}"/>
              </a:ext>
            </a:extLst>
          </p:cNvPr>
          <p:cNvSpPr/>
          <p:nvPr/>
        </p:nvSpPr>
        <p:spPr>
          <a:xfrm>
            <a:off x="8427720" y="390144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37B9BBF-75F6-4847-B589-A65784EC19FD}"/>
              </a:ext>
            </a:extLst>
          </p:cNvPr>
          <p:cNvSpPr txBox="1"/>
          <p:nvPr/>
        </p:nvSpPr>
        <p:spPr>
          <a:xfrm>
            <a:off x="758190" y="164068"/>
            <a:ext cx="1630680" cy="369332"/>
          </a:xfrm>
          <a:prstGeom prst="rect">
            <a:avLst/>
          </a:prstGeom>
          <a:noFill/>
        </p:spPr>
        <p:txBody>
          <a:bodyPr wrap="square" rtlCol="0">
            <a:spAutoFit/>
          </a:bodyPr>
          <a:lstStyle/>
          <a:p>
            <a:pPr algn="ctr"/>
            <a:r>
              <a:rPr lang="en-GB" dirty="0">
                <a:latin typeface="+mj-lt"/>
              </a:rPr>
              <a:t>Monday</a:t>
            </a:r>
          </a:p>
        </p:txBody>
      </p:sp>
      <p:sp>
        <p:nvSpPr>
          <p:cNvPr id="12" name="TextBox 11">
            <a:extLst>
              <a:ext uri="{FF2B5EF4-FFF2-40B4-BE49-F238E27FC236}">
                <a16:creationId xmlns:a16="http://schemas.microsoft.com/office/drawing/2014/main" id="{128C4CF9-97E7-9F4D-A825-89D36917D307}"/>
              </a:ext>
            </a:extLst>
          </p:cNvPr>
          <p:cNvSpPr txBox="1"/>
          <p:nvPr/>
        </p:nvSpPr>
        <p:spPr>
          <a:xfrm>
            <a:off x="3619500" y="164068"/>
            <a:ext cx="1630680" cy="369332"/>
          </a:xfrm>
          <a:prstGeom prst="rect">
            <a:avLst/>
          </a:prstGeom>
          <a:noFill/>
        </p:spPr>
        <p:txBody>
          <a:bodyPr wrap="square" rtlCol="0">
            <a:spAutoFit/>
          </a:bodyPr>
          <a:lstStyle/>
          <a:p>
            <a:pPr algn="ctr"/>
            <a:r>
              <a:rPr lang="en-GB" dirty="0">
                <a:latin typeface="+mj-lt"/>
              </a:rPr>
              <a:t>Tuesday</a:t>
            </a:r>
          </a:p>
        </p:txBody>
      </p:sp>
      <p:sp>
        <p:nvSpPr>
          <p:cNvPr id="13" name="TextBox 12">
            <a:extLst>
              <a:ext uri="{FF2B5EF4-FFF2-40B4-BE49-F238E27FC236}">
                <a16:creationId xmlns:a16="http://schemas.microsoft.com/office/drawing/2014/main" id="{E22B5FE9-B3B4-A24A-A3C2-D393773D59A6}"/>
              </a:ext>
            </a:extLst>
          </p:cNvPr>
          <p:cNvSpPr txBox="1"/>
          <p:nvPr/>
        </p:nvSpPr>
        <p:spPr>
          <a:xfrm>
            <a:off x="6751320" y="164068"/>
            <a:ext cx="1630680" cy="369332"/>
          </a:xfrm>
          <a:prstGeom prst="rect">
            <a:avLst/>
          </a:prstGeom>
          <a:noFill/>
        </p:spPr>
        <p:txBody>
          <a:bodyPr wrap="square" rtlCol="0">
            <a:spAutoFit/>
          </a:bodyPr>
          <a:lstStyle/>
          <a:p>
            <a:pPr algn="ctr"/>
            <a:r>
              <a:rPr lang="en-GB" dirty="0">
                <a:latin typeface="+mj-lt"/>
              </a:rPr>
              <a:t>Wednesday</a:t>
            </a:r>
          </a:p>
        </p:txBody>
      </p:sp>
      <p:sp>
        <p:nvSpPr>
          <p:cNvPr id="14" name="TextBox 13">
            <a:extLst>
              <a:ext uri="{FF2B5EF4-FFF2-40B4-BE49-F238E27FC236}">
                <a16:creationId xmlns:a16="http://schemas.microsoft.com/office/drawing/2014/main" id="{3D3B8819-7828-A943-8876-451FA19DF5D7}"/>
              </a:ext>
            </a:extLst>
          </p:cNvPr>
          <p:cNvSpPr txBox="1"/>
          <p:nvPr/>
        </p:nvSpPr>
        <p:spPr>
          <a:xfrm>
            <a:off x="9883140" y="164068"/>
            <a:ext cx="1630680" cy="369332"/>
          </a:xfrm>
          <a:prstGeom prst="rect">
            <a:avLst/>
          </a:prstGeom>
          <a:noFill/>
        </p:spPr>
        <p:txBody>
          <a:bodyPr wrap="square" rtlCol="0">
            <a:spAutoFit/>
          </a:bodyPr>
          <a:lstStyle/>
          <a:p>
            <a:pPr algn="ctr"/>
            <a:r>
              <a:rPr lang="en-GB" dirty="0">
                <a:latin typeface="+mj-lt"/>
              </a:rPr>
              <a:t>Thursday</a:t>
            </a:r>
          </a:p>
        </p:txBody>
      </p:sp>
      <p:sp>
        <p:nvSpPr>
          <p:cNvPr id="15" name="TextBox 14">
            <a:extLst>
              <a:ext uri="{FF2B5EF4-FFF2-40B4-BE49-F238E27FC236}">
                <a16:creationId xmlns:a16="http://schemas.microsoft.com/office/drawing/2014/main" id="{AF875426-DFB7-3545-B28D-F102E58BCF9D}"/>
              </a:ext>
            </a:extLst>
          </p:cNvPr>
          <p:cNvSpPr txBox="1"/>
          <p:nvPr/>
        </p:nvSpPr>
        <p:spPr>
          <a:xfrm>
            <a:off x="1562100" y="3463052"/>
            <a:ext cx="1630680" cy="369332"/>
          </a:xfrm>
          <a:prstGeom prst="rect">
            <a:avLst/>
          </a:prstGeom>
          <a:noFill/>
        </p:spPr>
        <p:txBody>
          <a:bodyPr wrap="square" rtlCol="0">
            <a:spAutoFit/>
          </a:bodyPr>
          <a:lstStyle/>
          <a:p>
            <a:pPr algn="ctr"/>
            <a:r>
              <a:rPr lang="en-GB" dirty="0">
                <a:latin typeface="+mj-lt"/>
              </a:rPr>
              <a:t>Friday</a:t>
            </a:r>
          </a:p>
        </p:txBody>
      </p:sp>
      <p:sp>
        <p:nvSpPr>
          <p:cNvPr id="16" name="TextBox 15">
            <a:extLst>
              <a:ext uri="{FF2B5EF4-FFF2-40B4-BE49-F238E27FC236}">
                <a16:creationId xmlns:a16="http://schemas.microsoft.com/office/drawing/2014/main" id="{00C8C46B-5D73-094B-8C8B-50B4065D89A7}"/>
              </a:ext>
            </a:extLst>
          </p:cNvPr>
          <p:cNvSpPr txBox="1"/>
          <p:nvPr/>
        </p:nvSpPr>
        <p:spPr>
          <a:xfrm>
            <a:off x="5234940" y="3532108"/>
            <a:ext cx="1630680" cy="369332"/>
          </a:xfrm>
          <a:prstGeom prst="rect">
            <a:avLst/>
          </a:prstGeom>
          <a:noFill/>
        </p:spPr>
        <p:txBody>
          <a:bodyPr wrap="square" rtlCol="0">
            <a:spAutoFit/>
          </a:bodyPr>
          <a:lstStyle/>
          <a:p>
            <a:pPr algn="ctr"/>
            <a:r>
              <a:rPr lang="en-GB" dirty="0">
                <a:latin typeface="+mj-lt"/>
              </a:rPr>
              <a:t>Saturday</a:t>
            </a:r>
          </a:p>
        </p:txBody>
      </p:sp>
      <p:sp>
        <p:nvSpPr>
          <p:cNvPr id="17" name="TextBox 16">
            <a:extLst>
              <a:ext uri="{FF2B5EF4-FFF2-40B4-BE49-F238E27FC236}">
                <a16:creationId xmlns:a16="http://schemas.microsoft.com/office/drawing/2014/main" id="{9E24346A-27CD-F346-8921-9F55AD6CD0A5}"/>
              </a:ext>
            </a:extLst>
          </p:cNvPr>
          <p:cNvSpPr txBox="1"/>
          <p:nvPr/>
        </p:nvSpPr>
        <p:spPr>
          <a:xfrm>
            <a:off x="8907780" y="3532108"/>
            <a:ext cx="1630680" cy="369332"/>
          </a:xfrm>
          <a:prstGeom prst="rect">
            <a:avLst/>
          </a:prstGeom>
          <a:noFill/>
        </p:spPr>
        <p:txBody>
          <a:bodyPr wrap="square" rtlCol="0">
            <a:spAutoFit/>
          </a:bodyPr>
          <a:lstStyle/>
          <a:p>
            <a:pPr algn="ctr"/>
            <a:r>
              <a:rPr lang="en-GB" dirty="0">
                <a:latin typeface="+mj-lt"/>
              </a:rPr>
              <a:t>Sunday</a:t>
            </a:r>
          </a:p>
        </p:txBody>
      </p:sp>
    </p:spTree>
    <p:extLst>
      <p:ext uri="{BB962C8B-B14F-4D97-AF65-F5344CB8AC3E}">
        <p14:creationId xmlns:p14="http://schemas.microsoft.com/office/powerpoint/2010/main" val="1320188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7684CE6-BF52-3A4A-8B13-010803836E23}"/>
              </a:ext>
            </a:extLst>
          </p:cNvPr>
          <p:cNvSpPr/>
          <p:nvPr/>
        </p:nvSpPr>
        <p:spPr>
          <a:xfrm>
            <a:off x="19812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D6EE1C55-C4CF-F44A-9750-2FAF3F3A550C}"/>
              </a:ext>
            </a:extLst>
          </p:cNvPr>
          <p:cNvSpPr/>
          <p:nvPr/>
        </p:nvSpPr>
        <p:spPr>
          <a:xfrm>
            <a:off x="1082040" y="390144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DF42F705-57F6-014B-8484-3C602796CC18}"/>
              </a:ext>
            </a:extLst>
          </p:cNvPr>
          <p:cNvSpPr/>
          <p:nvPr/>
        </p:nvSpPr>
        <p:spPr>
          <a:xfrm>
            <a:off x="313944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9A326E18-0607-BE45-B19D-F8D5D6F43EBE}"/>
              </a:ext>
            </a:extLst>
          </p:cNvPr>
          <p:cNvSpPr/>
          <p:nvPr/>
        </p:nvSpPr>
        <p:spPr>
          <a:xfrm>
            <a:off x="4754880" y="390144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2357626B-E2FE-0A47-B988-CA9EDE80184E}"/>
              </a:ext>
            </a:extLst>
          </p:cNvPr>
          <p:cNvSpPr/>
          <p:nvPr/>
        </p:nvSpPr>
        <p:spPr>
          <a:xfrm>
            <a:off x="627126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E589EB9-AFAE-8F42-AC22-DC68D651F897}"/>
              </a:ext>
            </a:extLst>
          </p:cNvPr>
          <p:cNvSpPr/>
          <p:nvPr/>
        </p:nvSpPr>
        <p:spPr>
          <a:xfrm>
            <a:off x="9403080" y="53340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27FA5C4-91E6-334C-83B1-F0960E805897}"/>
              </a:ext>
            </a:extLst>
          </p:cNvPr>
          <p:cNvSpPr/>
          <p:nvPr/>
        </p:nvSpPr>
        <p:spPr>
          <a:xfrm>
            <a:off x="8427720" y="3901440"/>
            <a:ext cx="2590800" cy="256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37B9BBF-75F6-4847-B589-A65784EC19FD}"/>
              </a:ext>
            </a:extLst>
          </p:cNvPr>
          <p:cNvSpPr txBox="1"/>
          <p:nvPr/>
        </p:nvSpPr>
        <p:spPr>
          <a:xfrm>
            <a:off x="758190" y="164068"/>
            <a:ext cx="1630680" cy="369332"/>
          </a:xfrm>
          <a:prstGeom prst="rect">
            <a:avLst/>
          </a:prstGeom>
          <a:noFill/>
        </p:spPr>
        <p:txBody>
          <a:bodyPr wrap="square" rtlCol="0">
            <a:spAutoFit/>
          </a:bodyPr>
          <a:lstStyle/>
          <a:p>
            <a:pPr algn="ctr"/>
            <a:r>
              <a:rPr lang="en-GB" dirty="0">
                <a:latin typeface="+mj-lt"/>
              </a:rPr>
              <a:t>English</a:t>
            </a:r>
          </a:p>
        </p:txBody>
      </p:sp>
      <p:sp>
        <p:nvSpPr>
          <p:cNvPr id="12" name="TextBox 11">
            <a:extLst>
              <a:ext uri="{FF2B5EF4-FFF2-40B4-BE49-F238E27FC236}">
                <a16:creationId xmlns:a16="http://schemas.microsoft.com/office/drawing/2014/main" id="{128C4CF9-97E7-9F4D-A825-89D36917D307}"/>
              </a:ext>
            </a:extLst>
          </p:cNvPr>
          <p:cNvSpPr txBox="1"/>
          <p:nvPr/>
        </p:nvSpPr>
        <p:spPr>
          <a:xfrm>
            <a:off x="3619500" y="164068"/>
            <a:ext cx="1630680" cy="369332"/>
          </a:xfrm>
          <a:prstGeom prst="rect">
            <a:avLst/>
          </a:prstGeom>
          <a:noFill/>
        </p:spPr>
        <p:txBody>
          <a:bodyPr wrap="square" rtlCol="0">
            <a:spAutoFit/>
          </a:bodyPr>
          <a:lstStyle/>
          <a:p>
            <a:pPr algn="ctr"/>
            <a:r>
              <a:rPr lang="en-GB" dirty="0">
                <a:latin typeface="+mj-lt"/>
              </a:rPr>
              <a:t>Maths</a:t>
            </a:r>
          </a:p>
        </p:txBody>
      </p:sp>
      <p:sp>
        <p:nvSpPr>
          <p:cNvPr id="13" name="TextBox 12">
            <a:extLst>
              <a:ext uri="{FF2B5EF4-FFF2-40B4-BE49-F238E27FC236}">
                <a16:creationId xmlns:a16="http://schemas.microsoft.com/office/drawing/2014/main" id="{E22B5FE9-B3B4-A24A-A3C2-D393773D59A6}"/>
              </a:ext>
            </a:extLst>
          </p:cNvPr>
          <p:cNvSpPr txBox="1"/>
          <p:nvPr/>
        </p:nvSpPr>
        <p:spPr>
          <a:xfrm>
            <a:off x="6751320" y="164068"/>
            <a:ext cx="1630680" cy="369332"/>
          </a:xfrm>
          <a:prstGeom prst="rect">
            <a:avLst/>
          </a:prstGeom>
          <a:noFill/>
        </p:spPr>
        <p:txBody>
          <a:bodyPr wrap="square" rtlCol="0">
            <a:spAutoFit/>
          </a:bodyPr>
          <a:lstStyle/>
          <a:p>
            <a:pPr algn="ctr"/>
            <a:r>
              <a:rPr lang="en-GB" dirty="0">
                <a:latin typeface="+mj-lt"/>
              </a:rPr>
              <a:t>Science</a:t>
            </a:r>
          </a:p>
        </p:txBody>
      </p:sp>
      <p:sp>
        <p:nvSpPr>
          <p:cNvPr id="14" name="TextBox 13">
            <a:extLst>
              <a:ext uri="{FF2B5EF4-FFF2-40B4-BE49-F238E27FC236}">
                <a16:creationId xmlns:a16="http://schemas.microsoft.com/office/drawing/2014/main" id="{3D3B8819-7828-A943-8876-451FA19DF5D7}"/>
              </a:ext>
            </a:extLst>
          </p:cNvPr>
          <p:cNvSpPr txBox="1"/>
          <p:nvPr/>
        </p:nvSpPr>
        <p:spPr>
          <a:xfrm>
            <a:off x="9883140" y="164068"/>
            <a:ext cx="1630680" cy="369332"/>
          </a:xfrm>
          <a:prstGeom prst="rect">
            <a:avLst/>
          </a:prstGeom>
          <a:noFill/>
        </p:spPr>
        <p:txBody>
          <a:bodyPr wrap="square" rtlCol="0">
            <a:spAutoFit/>
          </a:bodyPr>
          <a:lstStyle/>
          <a:p>
            <a:pPr algn="ctr"/>
            <a:r>
              <a:rPr lang="en-GB" dirty="0">
                <a:latin typeface="+mj-lt"/>
              </a:rPr>
              <a:t>RS</a:t>
            </a:r>
          </a:p>
        </p:txBody>
      </p:sp>
      <p:sp>
        <p:nvSpPr>
          <p:cNvPr id="15" name="TextBox 14">
            <a:extLst>
              <a:ext uri="{FF2B5EF4-FFF2-40B4-BE49-F238E27FC236}">
                <a16:creationId xmlns:a16="http://schemas.microsoft.com/office/drawing/2014/main" id="{AF875426-DFB7-3545-B28D-F102E58BCF9D}"/>
              </a:ext>
            </a:extLst>
          </p:cNvPr>
          <p:cNvSpPr txBox="1"/>
          <p:nvPr/>
        </p:nvSpPr>
        <p:spPr>
          <a:xfrm>
            <a:off x="1562100" y="3463052"/>
            <a:ext cx="1630680" cy="369332"/>
          </a:xfrm>
          <a:prstGeom prst="rect">
            <a:avLst/>
          </a:prstGeom>
          <a:noFill/>
        </p:spPr>
        <p:txBody>
          <a:bodyPr wrap="square" rtlCol="0">
            <a:spAutoFit/>
          </a:bodyPr>
          <a:lstStyle/>
          <a:p>
            <a:pPr algn="ctr"/>
            <a:r>
              <a:rPr lang="en-GB" dirty="0">
                <a:latin typeface="+mj-lt"/>
              </a:rPr>
              <a:t>Geography</a:t>
            </a:r>
          </a:p>
        </p:txBody>
      </p:sp>
      <p:sp>
        <p:nvSpPr>
          <p:cNvPr id="16" name="TextBox 15">
            <a:extLst>
              <a:ext uri="{FF2B5EF4-FFF2-40B4-BE49-F238E27FC236}">
                <a16:creationId xmlns:a16="http://schemas.microsoft.com/office/drawing/2014/main" id="{00C8C46B-5D73-094B-8C8B-50B4065D89A7}"/>
              </a:ext>
            </a:extLst>
          </p:cNvPr>
          <p:cNvSpPr txBox="1"/>
          <p:nvPr/>
        </p:nvSpPr>
        <p:spPr>
          <a:xfrm>
            <a:off x="5234940" y="3532108"/>
            <a:ext cx="1630680" cy="369332"/>
          </a:xfrm>
          <a:prstGeom prst="rect">
            <a:avLst/>
          </a:prstGeom>
          <a:noFill/>
        </p:spPr>
        <p:txBody>
          <a:bodyPr wrap="square" rtlCol="0">
            <a:spAutoFit/>
          </a:bodyPr>
          <a:lstStyle/>
          <a:p>
            <a:pPr algn="ctr"/>
            <a:r>
              <a:rPr lang="en-GB" dirty="0">
                <a:latin typeface="+mj-lt"/>
              </a:rPr>
              <a:t>History</a:t>
            </a:r>
          </a:p>
        </p:txBody>
      </p:sp>
      <p:sp>
        <p:nvSpPr>
          <p:cNvPr id="17" name="TextBox 16">
            <a:extLst>
              <a:ext uri="{FF2B5EF4-FFF2-40B4-BE49-F238E27FC236}">
                <a16:creationId xmlns:a16="http://schemas.microsoft.com/office/drawing/2014/main" id="{9E24346A-27CD-F346-8921-9F55AD6CD0A5}"/>
              </a:ext>
            </a:extLst>
          </p:cNvPr>
          <p:cNvSpPr txBox="1"/>
          <p:nvPr/>
        </p:nvSpPr>
        <p:spPr>
          <a:xfrm>
            <a:off x="8907780" y="3532108"/>
            <a:ext cx="1630680" cy="369332"/>
          </a:xfrm>
          <a:prstGeom prst="rect">
            <a:avLst/>
          </a:prstGeom>
          <a:noFill/>
        </p:spPr>
        <p:txBody>
          <a:bodyPr wrap="square" rtlCol="0">
            <a:spAutoFit/>
          </a:bodyPr>
          <a:lstStyle/>
          <a:p>
            <a:pPr algn="ctr"/>
            <a:r>
              <a:rPr lang="en-GB" dirty="0">
                <a:latin typeface="+mj-lt"/>
              </a:rPr>
              <a:t>Language</a:t>
            </a:r>
          </a:p>
        </p:txBody>
      </p:sp>
    </p:spTree>
    <p:extLst>
      <p:ext uri="{BB962C8B-B14F-4D97-AF65-F5344CB8AC3E}">
        <p14:creationId xmlns:p14="http://schemas.microsoft.com/office/powerpoint/2010/main" val="1463095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498</Words>
  <Application>Microsoft Office PowerPoint</Application>
  <PresentationFormat>Widescreen</PresentationFormat>
  <Paragraphs>181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Keaveney</dc:creator>
  <cp:lastModifiedBy>A Kennedy</cp:lastModifiedBy>
  <cp:revision>4</cp:revision>
  <dcterms:created xsi:type="dcterms:W3CDTF">2022-05-09T19:05:27Z</dcterms:created>
  <dcterms:modified xsi:type="dcterms:W3CDTF">2022-05-10T08:09:28Z</dcterms:modified>
</cp:coreProperties>
</file>