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58" r:id="rId3"/>
    <p:sldId id="259" r:id="rId4"/>
    <p:sldId id="260" r:id="rId5"/>
    <p:sldId id="261" r:id="rId6"/>
    <p:sldId id="262" r:id="rId7"/>
    <p:sldId id="263" r:id="rId8"/>
    <p:sldId id="264"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0ED4D4-8316-4BD8-9CBB-D07578CAEF2F}"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en-US"/>
        </a:p>
      </dgm:t>
    </dgm:pt>
    <dgm:pt modelId="{69D8B0F5-6715-4AAA-B22F-06177C2B9413}">
      <dgm:prSet phldrT="[Text]" custT="1"/>
      <dgm:spPr/>
      <dgm:t>
        <a:bodyPr/>
        <a:lstStyle/>
        <a:p>
          <a:r>
            <a:rPr lang="en-US" sz="1800" b="1" dirty="0" smtClean="0">
              <a:solidFill>
                <a:schemeClr val="tx1"/>
              </a:solidFill>
            </a:rPr>
            <a:t>The 4 </a:t>
          </a:r>
          <a:r>
            <a:rPr lang="en-US" sz="1800" b="1" dirty="0" smtClean="0">
              <a:solidFill>
                <a:schemeClr val="tx1"/>
              </a:solidFill>
            </a:rPr>
            <a:t>‘S</a:t>
          </a:r>
          <a:r>
            <a:rPr lang="en-US" sz="1800" b="1" dirty="0" smtClean="0">
              <a:solidFill>
                <a:schemeClr val="tx1"/>
              </a:solidFill>
            </a:rPr>
            <a:t>’ to Home Learning</a:t>
          </a:r>
          <a:endParaRPr lang="en-US" sz="1800" b="1" dirty="0">
            <a:solidFill>
              <a:schemeClr val="tx1"/>
            </a:solidFill>
          </a:endParaRPr>
        </a:p>
      </dgm:t>
    </dgm:pt>
    <dgm:pt modelId="{5E25F792-D637-4740-B56A-DADE1EDDE6CD}" type="parTrans" cxnId="{1A6A86DD-4CCA-4E51-A92A-672573A3E3DF}">
      <dgm:prSet/>
      <dgm:spPr/>
      <dgm:t>
        <a:bodyPr/>
        <a:lstStyle/>
        <a:p>
          <a:endParaRPr lang="en-US"/>
        </a:p>
      </dgm:t>
    </dgm:pt>
    <dgm:pt modelId="{C19D1A4A-5475-4B87-A426-A3A076B58503}" type="sibTrans" cxnId="{1A6A86DD-4CCA-4E51-A92A-672573A3E3DF}">
      <dgm:prSet/>
      <dgm:spPr/>
      <dgm:t>
        <a:bodyPr/>
        <a:lstStyle/>
        <a:p>
          <a:endParaRPr lang="en-US"/>
        </a:p>
      </dgm:t>
    </dgm:pt>
    <dgm:pt modelId="{1F3DB98C-5DD3-4F9A-8114-39E0F7BA6345}">
      <dgm:prSet phldrT="[Text]" custT="1"/>
      <dgm:spPr/>
      <dgm:t>
        <a:bodyPr/>
        <a:lstStyle/>
        <a:p>
          <a:r>
            <a:rPr lang="en-US" sz="1600" b="1" dirty="0" smtClean="0">
              <a:solidFill>
                <a:schemeClr val="tx1"/>
              </a:solidFill>
            </a:rPr>
            <a:t>Structure</a:t>
          </a:r>
          <a:endParaRPr lang="en-US" sz="1600" b="1" dirty="0">
            <a:solidFill>
              <a:schemeClr val="tx1"/>
            </a:solidFill>
          </a:endParaRPr>
        </a:p>
      </dgm:t>
    </dgm:pt>
    <dgm:pt modelId="{4BE86A39-B419-40E8-8E94-EB4A310F862B}" type="parTrans" cxnId="{FE25871D-5E42-4C3F-93E6-BC3C9F9E0C72}">
      <dgm:prSet/>
      <dgm:spPr/>
      <dgm:t>
        <a:bodyPr/>
        <a:lstStyle/>
        <a:p>
          <a:endParaRPr lang="en-US"/>
        </a:p>
      </dgm:t>
    </dgm:pt>
    <dgm:pt modelId="{CF1985DD-E61F-4354-A502-FD20A2F689C5}" type="sibTrans" cxnId="{FE25871D-5E42-4C3F-93E6-BC3C9F9E0C72}">
      <dgm:prSet/>
      <dgm:spPr/>
      <dgm:t>
        <a:bodyPr/>
        <a:lstStyle/>
        <a:p>
          <a:endParaRPr lang="en-US"/>
        </a:p>
      </dgm:t>
    </dgm:pt>
    <dgm:pt modelId="{2572B00E-26BD-46F5-8127-E30F0ECDDADF}">
      <dgm:prSet phldrT="[Text]" custT="1"/>
      <dgm:spPr/>
      <dgm:t>
        <a:bodyPr/>
        <a:lstStyle/>
        <a:p>
          <a:r>
            <a:rPr lang="en-US" sz="1600" b="1" dirty="0" smtClean="0">
              <a:solidFill>
                <a:schemeClr val="tx1"/>
              </a:solidFill>
            </a:rPr>
            <a:t>Sales</a:t>
          </a:r>
        </a:p>
        <a:p>
          <a:r>
            <a:rPr lang="en-US" sz="1600" b="1" dirty="0" smtClean="0">
              <a:solidFill>
                <a:schemeClr val="tx1"/>
              </a:solidFill>
            </a:rPr>
            <a:t>person</a:t>
          </a:r>
          <a:endParaRPr lang="en-US" sz="1600" b="1" dirty="0">
            <a:solidFill>
              <a:schemeClr val="tx1"/>
            </a:solidFill>
          </a:endParaRPr>
        </a:p>
      </dgm:t>
    </dgm:pt>
    <dgm:pt modelId="{49743542-7994-418F-8B5D-4CBEFCF3942E}" type="parTrans" cxnId="{033A1248-1EEE-4639-9403-060D85C87B67}">
      <dgm:prSet/>
      <dgm:spPr/>
      <dgm:t>
        <a:bodyPr/>
        <a:lstStyle/>
        <a:p>
          <a:endParaRPr lang="en-US"/>
        </a:p>
      </dgm:t>
    </dgm:pt>
    <dgm:pt modelId="{F0611BF3-3D35-4CC2-BD17-CE3FA33621CD}" type="sibTrans" cxnId="{033A1248-1EEE-4639-9403-060D85C87B67}">
      <dgm:prSet/>
      <dgm:spPr/>
      <dgm:t>
        <a:bodyPr/>
        <a:lstStyle/>
        <a:p>
          <a:endParaRPr lang="en-US"/>
        </a:p>
      </dgm:t>
    </dgm:pt>
    <dgm:pt modelId="{7E64C76E-DCD2-4B0A-8873-EB7B51A60533}">
      <dgm:prSet phldrT="[Text]" custT="1"/>
      <dgm:spPr/>
      <dgm:t>
        <a:bodyPr/>
        <a:lstStyle/>
        <a:p>
          <a:r>
            <a:rPr lang="en-US" sz="1600" b="1" dirty="0" smtClean="0">
              <a:solidFill>
                <a:schemeClr val="tx1"/>
              </a:solidFill>
            </a:rPr>
            <a:t>Support</a:t>
          </a:r>
          <a:endParaRPr lang="en-US" sz="1600" b="1" dirty="0">
            <a:solidFill>
              <a:schemeClr val="tx1"/>
            </a:solidFill>
          </a:endParaRPr>
        </a:p>
      </dgm:t>
    </dgm:pt>
    <dgm:pt modelId="{7E102F63-2CCE-4FE0-B5DA-24C0303340DD}" type="parTrans" cxnId="{70E728B0-E919-4565-9CFB-E535407A3E17}">
      <dgm:prSet/>
      <dgm:spPr/>
      <dgm:t>
        <a:bodyPr/>
        <a:lstStyle/>
        <a:p>
          <a:endParaRPr lang="en-US"/>
        </a:p>
      </dgm:t>
    </dgm:pt>
    <dgm:pt modelId="{70213F62-7DA9-4CEF-BA99-242395F5AE9D}" type="sibTrans" cxnId="{70E728B0-E919-4565-9CFB-E535407A3E17}">
      <dgm:prSet/>
      <dgm:spPr/>
      <dgm:t>
        <a:bodyPr/>
        <a:lstStyle/>
        <a:p>
          <a:endParaRPr lang="en-US"/>
        </a:p>
      </dgm:t>
    </dgm:pt>
    <dgm:pt modelId="{3DDF7832-693A-4D43-8B73-BBD9E72C22B3}">
      <dgm:prSet phldrT="[Text]" custT="1"/>
      <dgm:spPr/>
      <dgm:t>
        <a:bodyPr/>
        <a:lstStyle/>
        <a:p>
          <a:r>
            <a:rPr lang="en-US" sz="1600" b="1" dirty="0" smtClean="0">
              <a:solidFill>
                <a:schemeClr val="tx1"/>
              </a:solidFill>
            </a:rPr>
            <a:t>Share &amp; De-stress</a:t>
          </a:r>
          <a:endParaRPr lang="en-US" sz="1600" b="1" dirty="0">
            <a:solidFill>
              <a:schemeClr val="tx1"/>
            </a:solidFill>
          </a:endParaRPr>
        </a:p>
      </dgm:t>
    </dgm:pt>
    <dgm:pt modelId="{DEB0AF11-E3F0-42DF-8595-D74E66FB1D92}" type="parTrans" cxnId="{294A4036-CE98-4FBA-B8AF-7B864E72FE1E}">
      <dgm:prSet/>
      <dgm:spPr/>
      <dgm:t>
        <a:bodyPr/>
        <a:lstStyle/>
        <a:p>
          <a:endParaRPr lang="en-US"/>
        </a:p>
      </dgm:t>
    </dgm:pt>
    <dgm:pt modelId="{7850C7D3-49FA-489F-A1EB-6D62E573C84E}" type="sibTrans" cxnId="{294A4036-CE98-4FBA-B8AF-7B864E72FE1E}">
      <dgm:prSet/>
      <dgm:spPr/>
      <dgm:t>
        <a:bodyPr/>
        <a:lstStyle/>
        <a:p>
          <a:endParaRPr lang="en-US"/>
        </a:p>
      </dgm:t>
    </dgm:pt>
    <dgm:pt modelId="{114CD8C0-2998-468A-97C6-A47F9096C3AB}" type="pres">
      <dgm:prSet presAssocID="{410ED4D4-8316-4BD8-9CBB-D07578CAEF2F}" presName="Name0" presStyleCnt="0">
        <dgm:presLayoutVars>
          <dgm:chMax val="1"/>
          <dgm:dir/>
          <dgm:animLvl val="ctr"/>
          <dgm:resizeHandles val="exact"/>
        </dgm:presLayoutVars>
      </dgm:prSet>
      <dgm:spPr/>
      <dgm:t>
        <a:bodyPr/>
        <a:lstStyle/>
        <a:p>
          <a:endParaRPr lang="en-US"/>
        </a:p>
      </dgm:t>
    </dgm:pt>
    <dgm:pt modelId="{AB3ACFDB-3FD3-4559-AEBF-5BE243B257C8}" type="pres">
      <dgm:prSet presAssocID="{69D8B0F5-6715-4AAA-B22F-06177C2B9413}" presName="centerShape" presStyleLbl="node0" presStyleIdx="0" presStyleCnt="1" custScaleX="106555" custScaleY="104631"/>
      <dgm:spPr/>
      <dgm:t>
        <a:bodyPr/>
        <a:lstStyle/>
        <a:p>
          <a:endParaRPr lang="en-US"/>
        </a:p>
      </dgm:t>
    </dgm:pt>
    <dgm:pt modelId="{76A0D156-4C07-46D5-92CC-30518F541A97}" type="pres">
      <dgm:prSet presAssocID="{1F3DB98C-5DD3-4F9A-8114-39E0F7BA6345}" presName="node" presStyleLbl="node1" presStyleIdx="0" presStyleCnt="4" custScaleX="129303" custScaleY="112734">
        <dgm:presLayoutVars>
          <dgm:bulletEnabled val="1"/>
        </dgm:presLayoutVars>
      </dgm:prSet>
      <dgm:spPr/>
      <dgm:t>
        <a:bodyPr/>
        <a:lstStyle/>
        <a:p>
          <a:endParaRPr lang="en-US"/>
        </a:p>
      </dgm:t>
    </dgm:pt>
    <dgm:pt modelId="{268DD9F6-A04F-43E9-B0B4-91C0F2DE4E67}" type="pres">
      <dgm:prSet presAssocID="{1F3DB98C-5DD3-4F9A-8114-39E0F7BA6345}" presName="dummy" presStyleCnt="0"/>
      <dgm:spPr/>
    </dgm:pt>
    <dgm:pt modelId="{10405AD5-66BF-431A-85FA-ECD36450C488}" type="pres">
      <dgm:prSet presAssocID="{CF1985DD-E61F-4354-A502-FD20A2F689C5}" presName="sibTrans" presStyleLbl="sibTrans2D1" presStyleIdx="0" presStyleCnt="4"/>
      <dgm:spPr/>
      <dgm:t>
        <a:bodyPr/>
        <a:lstStyle/>
        <a:p>
          <a:endParaRPr lang="en-US"/>
        </a:p>
      </dgm:t>
    </dgm:pt>
    <dgm:pt modelId="{C5B62F5B-F0A4-41FF-B190-6765DF8B87A0}" type="pres">
      <dgm:prSet presAssocID="{2572B00E-26BD-46F5-8127-E30F0ECDDADF}" presName="node" presStyleLbl="node1" presStyleIdx="1" presStyleCnt="4" custScaleX="128057" custScaleY="124879">
        <dgm:presLayoutVars>
          <dgm:bulletEnabled val="1"/>
        </dgm:presLayoutVars>
      </dgm:prSet>
      <dgm:spPr/>
      <dgm:t>
        <a:bodyPr/>
        <a:lstStyle/>
        <a:p>
          <a:endParaRPr lang="en-US"/>
        </a:p>
      </dgm:t>
    </dgm:pt>
    <dgm:pt modelId="{9D54B62F-A458-4474-9BC8-0F07649DDD00}" type="pres">
      <dgm:prSet presAssocID="{2572B00E-26BD-46F5-8127-E30F0ECDDADF}" presName="dummy" presStyleCnt="0"/>
      <dgm:spPr/>
    </dgm:pt>
    <dgm:pt modelId="{A4EEB157-622B-456D-99BA-082C3001C943}" type="pres">
      <dgm:prSet presAssocID="{F0611BF3-3D35-4CC2-BD17-CE3FA33621CD}" presName="sibTrans" presStyleLbl="sibTrans2D1" presStyleIdx="1" presStyleCnt="4"/>
      <dgm:spPr/>
      <dgm:t>
        <a:bodyPr/>
        <a:lstStyle/>
        <a:p>
          <a:endParaRPr lang="en-US"/>
        </a:p>
      </dgm:t>
    </dgm:pt>
    <dgm:pt modelId="{0C5F9CDB-5569-482A-B609-6299E50342AB}" type="pres">
      <dgm:prSet presAssocID="{7E64C76E-DCD2-4B0A-8873-EB7B51A60533}" presName="node" presStyleLbl="node1" presStyleIdx="2" presStyleCnt="4" custScaleX="126862" custScaleY="126010">
        <dgm:presLayoutVars>
          <dgm:bulletEnabled val="1"/>
        </dgm:presLayoutVars>
      </dgm:prSet>
      <dgm:spPr/>
      <dgm:t>
        <a:bodyPr/>
        <a:lstStyle/>
        <a:p>
          <a:endParaRPr lang="en-US"/>
        </a:p>
      </dgm:t>
    </dgm:pt>
    <dgm:pt modelId="{BB64EC81-E9A1-4E97-9FCF-CF5A5F22E37E}" type="pres">
      <dgm:prSet presAssocID="{7E64C76E-DCD2-4B0A-8873-EB7B51A60533}" presName="dummy" presStyleCnt="0"/>
      <dgm:spPr/>
    </dgm:pt>
    <dgm:pt modelId="{8363EA72-EE0B-40F9-8A19-D98721BAFF37}" type="pres">
      <dgm:prSet presAssocID="{70213F62-7DA9-4CEF-BA99-242395F5AE9D}" presName="sibTrans" presStyleLbl="sibTrans2D1" presStyleIdx="2" presStyleCnt="4"/>
      <dgm:spPr/>
      <dgm:t>
        <a:bodyPr/>
        <a:lstStyle/>
        <a:p>
          <a:endParaRPr lang="en-US"/>
        </a:p>
      </dgm:t>
    </dgm:pt>
    <dgm:pt modelId="{20DAB6DE-C37D-4263-B453-64EF203F332B}" type="pres">
      <dgm:prSet presAssocID="{3DDF7832-693A-4D43-8B73-BBD9E72C22B3}" presName="node" presStyleLbl="node1" presStyleIdx="3" presStyleCnt="4" custScaleX="115953" custScaleY="125748">
        <dgm:presLayoutVars>
          <dgm:bulletEnabled val="1"/>
        </dgm:presLayoutVars>
      </dgm:prSet>
      <dgm:spPr/>
      <dgm:t>
        <a:bodyPr/>
        <a:lstStyle/>
        <a:p>
          <a:endParaRPr lang="en-US"/>
        </a:p>
      </dgm:t>
    </dgm:pt>
    <dgm:pt modelId="{861B8289-1854-4DB2-99F6-379235C181BE}" type="pres">
      <dgm:prSet presAssocID="{3DDF7832-693A-4D43-8B73-BBD9E72C22B3}" presName="dummy" presStyleCnt="0"/>
      <dgm:spPr/>
    </dgm:pt>
    <dgm:pt modelId="{886605BF-5D01-434F-BEC4-BCE89074C04C}" type="pres">
      <dgm:prSet presAssocID="{7850C7D3-49FA-489F-A1EB-6D62E573C84E}" presName="sibTrans" presStyleLbl="sibTrans2D1" presStyleIdx="3" presStyleCnt="4"/>
      <dgm:spPr/>
      <dgm:t>
        <a:bodyPr/>
        <a:lstStyle/>
        <a:p>
          <a:endParaRPr lang="en-US"/>
        </a:p>
      </dgm:t>
    </dgm:pt>
  </dgm:ptLst>
  <dgm:cxnLst>
    <dgm:cxn modelId="{AE39A652-5EDE-4885-AE2D-4280BD949B85}" type="presOf" srcId="{69D8B0F5-6715-4AAA-B22F-06177C2B9413}" destId="{AB3ACFDB-3FD3-4559-AEBF-5BE243B257C8}" srcOrd="0" destOrd="0" presId="urn:microsoft.com/office/officeart/2005/8/layout/radial6"/>
    <dgm:cxn modelId="{526E1CEB-84BB-44AA-9262-4ED9A1158957}" type="presOf" srcId="{1F3DB98C-5DD3-4F9A-8114-39E0F7BA6345}" destId="{76A0D156-4C07-46D5-92CC-30518F541A97}" srcOrd="0" destOrd="0" presId="urn:microsoft.com/office/officeart/2005/8/layout/radial6"/>
    <dgm:cxn modelId="{E2D04ABA-9D02-4785-A17F-A5E12122720A}" type="presOf" srcId="{7850C7D3-49FA-489F-A1EB-6D62E573C84E}" destId="{886605BF-5D01-434F-BEC4-BCE89074C04C}" srcOrd="0" destOrd="0" presId="urn:microsoft.com/office/officeart/2005/8/layout/radial6"/>
    <dgm:cxn modelId="{B64E7EA6-A3C4-47E3-9D60-930819B968E4}" type="presOf" srcId="{2572B00E-26BD-46F5-8127-E30F0ECDDADF}" destId="{C5B62F5B-F0A4-41FF-B190-6765DF8B87A0}" srcOrd="0" destOrd="0" presId="urn:microsoft.com/office/officeart/2005/8/layout/radial6"/>
    <dgm:cxn modelId="{B1B7FADA-F439-4882-B4D1-8C1B61074009}" type="presOf" srcId="{CF1985DD-E61F-4354-A502-FD20A2F689C5}" destId="{10405AD5-66BF-431A-85FA-ECD36450C488}" srcOrd="0" destOrd="0" presId="urn:microsoft.com/office/officeart/2005/8/layout/radial6"/>
    <dgm:cxn modelId="{294A4036-CE98-4FBA-B8AF-7B864E72FE1E}" srcId="{69D8B0F5-6715-4AAA-B22F-06177C2B9413}" destId="{3DDF7832-693A-4D43-8B73-BBD9E72C22B3}" srcOrd="3" destOrd="0" parTransId="{DEB0AF11-E3F0-42DF-8595-D74E66FB1D92}" sibTransId="{7850C7D3-49FA-489F-A1EB-6D62E573C84E}"/>
    <dgm:cxn modelId="{8FBD7E3F-FA9C-4981-A682-7F45CCD930CC}" type="presOf" srcId="{70213F62-7DA9-4CEF-BA99-242395F5AE9D}" destId="{8363EA72-EE0B-40F9-8A19-D98721BAFF37}" srcOrd="0" destOrd="0" presId="urn:microsoft.com/office/officeart/2005/8/layout/radial6"/>
    <dgm:cxn modelId="{FE25871D-5E42-4C3F-93E6-BC3C9F9E0C72}" srcId="{69D8B0F5-6715-4AAA-B22F-06177C2B9413}" destId="{1F3DB98C-5DD3-4F9A-8114-39E0F7BA6345}" srcOrd="0" destOrd="0" parTransId="{4BE86A39-B419-40E8-8E94-EB4A310F862B}" sibTransId="{CF1985DD-E61F-4354-A502-FD20A2F689C5}"/>
    <dgm:cxn modelId="{E4CC17DB-8E74-4366-90F8-AEB8EA1FDFB7}" type="presOf" srcId="{7E64C76E-DCD2-4B0A-8873-EB7B51A60533}" destId="{0C5F9CDB-5569-482A-B609-6299E50342AB}" srcOrd="0" destOrd="0" presId="urn:microsoft.com/office/officeart/2005/8/layout/radial6"/>
    <dgm:cxn modelId="{033A1248-1EEE-4639-9403-060D85C87B67}" srcId="{69D8B0F5-6715-4AAA-B22F-06177C2B9413}" destId="{2572B00E-26BD-46F5-8127-E30F0ECDDADF}" srcOrd="1" destOrd="0" parTransId="{49743542-7994-418F-8B5D-4CBEFCF3942E}" sibTransId="{F0611BF3-3D35-4CC2-BD17-CE3FA33621CD}"/>
    <dgm:cxn modelId="{8A3A51A6-102C-4DC6-81EC-1356CE5CC0A4}" type="presOf" srcId="{410ED4D4-8316-4BD8-9CBB-D07578CAEF2F}" destId="{114CD8C0-2998-468A-97C6-A47F9096C3AB}" srcOrd="0" destOrd="0" presId="urn:microsoft.com/office/officeart/2005/8/layout/radial6"/>
    <dgm:cxn modelId="{E4C6AEAA-0D36-4291-9406-A33F77E3DECA}" type="presOf" srcId="{3DDF7832-693A-4D43-8B73-BBD9E72C22B3}" destId="{20DAB6DE-C37D-4263-B453-64EF203F332B}" srcOrd="0" destOrd="0" presId="urn:microsoft.com/office/officeart/2005/8/layout/radial6"/>
    <dgm:cxn modelId="{10A8491B-CC75-4D95-942D-CBA61CB43A69}" type="presOf" srcId="{F0611BF3-3D35-4CC2-BD17-CE3FA33621CD}" destId="{A4EEB157-622B-456D-99BA-082C3001C943}" srcOrd="0" destOrd="0" presId="urn:microsoft.com/office/officeart/2005/8/layout/radial6"/>
    <dgm:cxn modelId="{70E728B0-E919-4565-9CFB-E535407A3E17}" srcId="{69D8B0F5-6715-4AAA-B22F-06177C2B9413}" destId="{7E64C76E-DCD2-4B0A-8873-EB7B51A60533}" srcOrd="2" destOrd="0" parTransId="{7E102F63-2CCE-4FE0-B5DA-24C0303340DD}" sibTransId="{70213F62-7DA9-4CEF-BA99-242395F5AE9D}"/>
    <dgm:cxn modelId="{1A6A86DD-4CCA-4E51-A92A-672573A3E3DF}" srcId="{410ED4D4-8316-4BD8-9CBB-D07578CAEF2F}" destId="{69D8B0F5-6715-4AAA-B22F-06177C2B9413}" srcOrd="0" destOrd="0" parTransId="{5E25F792-D637-4740-B56A-DADE1EDDE6CD}" sibTransId="{C19D1A4A-5475-4B87-A426-A3A076B58503}"/>
    <dgm:cxn modelId="{D5A3A350-63EA-43B7-A5D2-DBAE6151B481}" type="presParOf" srcId="{114CD8C0-2998-468A-97C6-A47F9096C3AB}" destId="{AB3ACFDB-3FD3-4559-AEBF-5BE243B257C8}" srcOrd="0" destOrd="0" presId="urn:microsoft.com/office/officeart/2005/8/layout/radial6"/>
    <dgm:cxn modelId="{B30D0488-3DF4-44A6-9BE6-E871451D664E}" type="presParOf" srcId="{114CD8C0-2998-468A-97C6-A47F9096C3AB}" destId="{76A0D156-4C07-46D5-92CC-30518F541A97}" srcOrd="1" destOrd="0" presId="urn:microsoft.com/office/officeart/2005/8/layout/radial6"/>
    <dgm:cxn modelId="{91C302C6-E71F-4121-A6B1-95B237A44B26}" type="presParOf" srcId="{114CD8C0-2998-468A-97C6-A47F9096C3AB}" destId="{268DD9F6-A04F-43E9-B0B4-91C0F2DE4E67}" srcOrd="2" destOrd="0" presId="urn:microsoft.com/office/officeart/2005/8/layout/radial6"/>
    <dgm:cxn modelId="{2A636170-FFF6-4BE3-A852-716E31C91406}" type="presParOf" srcId="{114CD8C0-2998-468A-97C6-A47F9096C3AB}" destId="{10405AD5-66BF-431A-85FA-ECD36450C488}" srcOrd="3" destOrd="0" presId="urn:microsoft.com/office/officeart/2005/8/layout/radial6"/>
    <dgm:cxn modelId="{283FA126-BD61-4BB8-BE08-8F9843753D4C}" type="presParOf" srcId="{114CD8C0-2998-468A-97C6-A47F9096C3AB}" destId="{C5B62F5B-F0A4-41FF-B190-6765DF8B87A0}" srcOrd="4" destOrd="0" presId="urn:microsoft.com/office/officeart/2005/8/layout/radial6"/>
    <dgm:cxn modelId="{3FAB90F6-C6AD-4414-9E5B-E07570DC4C36}" type="presParOf" srcId="{114CD8C0-2998-468A-97C6-A47F9096C3AB}" destId="{9D54B62F-A458-4474-9BC8-0F07649DDD00}" srcOrd="5" destOrd="0" presId="urn:microsoft.com/office/officeart/2005/8/layout/radial6"/>
    <dgm:cxn modelId="{CD12D0FD-746A-4483-B51F-C9BB16FAB167}" type="presParOf" srcId="{114CD8C0-2998-468A-97C6-A47F9096C3AB}" destId="{A4EEB157-622B-456D-99BA-082C3001C943}" srcOrd="6" destOrd="0" presId="urn:microsoft.com/office/officeart/2005/8/layout/radial6"/>
    <dgm:cxn modelId="{A29E17D0-3456-4AB3-AFB6-B9F62CBAD0C6}" type="presParOf" srcId="{114CD8C0-2998-468A-97C6-A47F9096C3AB}" destId="{0C5F9CDB-5569-482A-B609-6299E50342AB}" srcOrd="7" destOrd="0" presId="urn:microsoft.com/office/officeart/2005/8/layout/radial6"/>
    <dgm:cxn modelId="{F421E35C-4457-4DFE-BE1A-C5ECD8AD1B10}" type="presParOf" srcId="{114CD8C0-2998-468A-97C6-A47F9096C3AB}" destId="{BB64EC81-E9A1-4E97-9FCF-CF5A5F22E37E}" srcOrd="8" destOrd="0" presId="urn:microsoft.com/office/officeart/2005/8/layout/radial6"/>
    <dgm:cxn modelId="{CAE2ABF4-C748-4C1B-8639-F55B1E6E091A}" type="presParOf" srcId="{114CD8C0-2998-468A-97C6-A47F9096C3AB}" destId="{8363EA72-EE0B-40F9-8A19-D98721BAFF37}" srcOrd="9" destOrd="0" presId="urn:microsoft.com/office/officeart/2005/8/layout/radial6"/>
    <dgm:cxn modelId="{1D1488B7-F930-471F-A859-9B6780F6F2B6}" type="presParOf" srcId="{114CD8C0-2998-468A-97C6-A47F9096C3AB}" destId="{20DAB6DE-C37D-4263-B453-64EF203F332B}" srcOrd="10" destOrd="0" presId="urn:microsoft.com/office/officeart/2005/8/layout/radial6"/>
    <dgm:cxn modelId="{953EDC15-2870-43BC-83C0-B7A5284642D0}" type="presParOf" srcId="{114CD8C0-2998-468A-97C6-A47F9096C3AB}" destId="{861B8289-1854-4DB2-99F6-379235C181BE}" srcOrd="11" destOrd="0" presId="urn:microsoft.com/office/officeart/2005/8/layout/radial6"/>
    <dgm:cxn modelId="{84E7B524-704B-49E8-9E10-8FB4B88192C8}" type="presParOf" srcId="{114CD8C0-2998-468A-97C6-A47F9096C3AB}" destId="{886605BF-5D01-434F-BEC4-BCE89074C04C}" srcOrd="12"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6605BF-5D01-434F-BEC4-BCE89074C04C}">
      <dsp:nvSpPr>
        <dsp:cNvPr id="0" name=""/>
        <dsp:cNvSpPr/>
      </dsp:nvSpPr>
      <dsp:spPr>
        <a:xfrm>
          <a:off x="1627891" y="487683"/>
          <a:ext cx="3497142" cy="3497142"/>
        </a:xfrm>
        <a:prstGeom prst="blockArc">
          <a:avLst>
            <a:gd name="adj1" fmla="val 108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363EA72-EE0B-40F9-8A19-D98721BAFF37}">
      <dsp:nvSpPr>
        <dsp:cNvPr id="0" name=""/>
        <dsp:cNvSpPr/>
      </dsp:nvSpPr>
      <dsp:spPr>
        <a:xfrm>
          <a:off x="1627891" y="487683"/>
          <a:ext cx="3497142" cy="3497142"/>
        </a:xfrm>
        <a:prstGeom prst="blockArc">
          <a:avLst>
            <a:gd name="adj1" fmla="val 5400000"/>
            <a:gd name="adj2" fmla="val 108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4EEB157-622B-456D-99BA-082C3001C943}">
      <dsp:nvSpPr>
        <dsp:cNvPr id="0" name=""/>
        <dsp:cNvSpPr/>
      </dsp:nvSpPr>
      <dsp:spPr>
        <a:xfrm>
          <a:off x="1627891" y="487683"/>
          <a:ext cx="3497142" cy="3497142"/>
        </a:xfrm>
        <a:prstGeom prst="blockArc">
          <a:avLst>
            <a:gd name="adj1" fmla="val 0"/>
            <a:gd name="adj2" fmla="val 54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405AD5-66BF-431A-85FA-ECD36450C488}">
      <dsp:nvSpPr>
        <dsp:cNvPr id="0" name=""/>
        <dsp:cNvSpPr/>
      </dsp:nvSpPr>
      <dsp:spPr>
        <a:xfrm>
          <a:off x="1627891" y="487683"/>
          <a:ext cx="3497142" cy="3497142"/>
        </a:xfrm>
        <a:prstGeom prst="blockArc">
          <a:avLst>
            <a:gd name="adj1" fmla="val 16200000"/>
            <a:gd name="adj2" fmla="val 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B3ACFDB-3FD3-4559-AEBF-5BE243B257C8}">
      <dsp:nvSpPr>
        <dsp:cNvPr id="0" name=""/>
        <dsp:cNvSpPr/>
      </dsp:nvSpPr>
      <dsp:spPr>
        <a:xfrm>
          <a:off x="2518501" y="1393785"/>
          <a:ext cx="1715922" cy="16849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tx1"/>
              </a:solidFill>
            </a:rPr>
            <a:t>The 4 </a:t>
          </a:r>
          <a:r>
            <a:rPr lang="en-US" sz="1800" b="1" kern="1200" dirty="0" smtClean="0">
              <a:solidFill>
                <a:schemeClr val="tx1"/>
              </a:solidFill>
            </a:rPr>
            <a:t>‘S</a:t>
          </a:r>
          <a:r>
            <a:rPr lang="en-US" sz="1800" b="1" kern="1200" dirty="0" smtClean="0">
              <a:solidFill>
                <a:schemeClr val="tx1"/>
              </a:solidFill>
            </a:rPr>
            <a:t>’ to Home Learning</a:t>
          </a:r>
          <a:endParaRPr lang="en-US" sz="1800" b="1" kern="1200" dirty="0">
            <a:solidFill>
              <a:schemeClr val="tx1"/>
            </a:solidFill>
          </a:endParaRPr>
        </a:p>
      </dsp:txBody>
      <dsp:txXfrm>
        <a:off x="2769792" y="1640539"/>
        <a:ext cx="1213340" cy="1191431"/>
      </dsp:txXfrm>
    </dsp:sp>
    <dsp:sp modelId="{76A0D156-4C07-46D5-92CC-30518F541A97}">
      <dsp:nvSpPr>
        <dsp:cNvPr id="0" name=""/>
        <dsp:cNvSpPr/>
      </dsp:nvSpPr>
      <dsp:spPr>
        <a:xfrm>
          <a:off x="2647675" y="-107134"/>
          <a:ext cx="1457573" cy="127079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Structure</a:t>
          </a:r>
          <a:endParaRPr lang="en-US" sz="1600" b="1" kern="1200" dirty="0">
            <a:solidFill>
              <a:schemeClr val="tx1"/>
            </a:solidFill>
          </a:endParaRPr>
        </a:p>
      </dsp:txBody>
      <dsp:txXfrm>
        <a:off x="2861132" y="78970"/>
        <a:ext cx="1030659" cy="898591"/>
      </dsp:txXfrm>
    </dsp:sp>
    <dsp:sp modelId="{C5B62F5B-F0A4-41FF-B190-6765DF8B87A0}">
      <dsp:nvSpPr>
        <dsp:cNvPr id="0" name=""/>
        <dsp:cNvSpPr/>
      </dsp:nvSpPr>
      <dsp:spPr>
        <a:xfrm>
          <a:off x="4362688" y="1532402"/>
          <a:ext cx="1443528" cy="140770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Sales</a:t>
          </a:r>
        </a:p>
        <a:p>
          <a:pPr lvl="0" algn="ctr" defTabSz="711200">
            <a:lnSpc>
              <a:spcPct val="90000"/>
            </a:lnSpc>
            <a:spcBef>
              <a:spcPct val="0"/>
            </a:spcBef>
            <a:spcAft>
              <a:spcPct val="35000"/>
            </a:spcAft>
          </a:pPr>
          <a:r>
            <a:rPr lang="en-US" sz="1600" b="1" kern="1200" dirty="0" smtClean="0">
              <a:solidFill>
                <a:schemeClr val="tx1"/>
              </a:solidFill>
            </a:rPr>
            <a:t>person</a:t>
          </a:r>
          <a:endParaRPr lang="en-US" sz="1600" b="1" kern="1200" dirty="0">
            <a:solidFill>
              <a:schemeClr val="tx1"/>
            </a:solidFill>
          </a:endParaRPr>
        </a:p>
      </dsp:txBody>
      <dsp:txXfrm>
        <a:off x="4574088" y="1738555"/>
        <a:ext cx="1020728" cy="995398"/>
      </dsp:txXfrm>
    </dsp:sp>
    <dsp:sp modelId="{0C5F9CDB-5569-482A-B609-6299E50342AB}">
      <dsp:nvSpPr>
        <dsp:cNvPr id="0" name=""/>
        <dsp:cNvSpPr/>
      </dsp:nvSpPr>
      <dsp:spPr>
        <a:xfrm>
          <a:off x="2661433" y="3234018"/>
          <a:ext cx="1430057" cy="1420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Support</a:t>
          </a:r>
          <a:endParaRPr lang="en-US" sz="1600" b="1" kern="1200" dirty="0">
            <a:solidFill>
              <a:schemeClr val="tx1"/>
            </a:solidFill>
          </a:endParaRPr>
        </a:p>
      </dsp:txBody>
      <dsp:txXfrm>
        <a:off x="2870860" y="3442039"/>
        <a:ext cx="1011203" cy="1004411"/>
      </dsp:txXfrm>
    </dsp:sp>
    <dsp:sp modelId="{20DAB6DE-C37D-4263-B453-64EF203F332B}">
      <dsp:nvSpPr>
        <dsp:cNvPr id="0" name=""/>
        <dsp:cNvSpPr/>
      </dsp:nvSpPr>
      <dsp:spPr>
        <a:xfrm>
          <a:off x="1014930" y="1527504"/>
          <a:ext cx="1307085" cy="141749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tx1"/>
              </a:solidFill>
            </a:rPr>
            <a:t>Share &amp; De-stress</a:t>
          </a:r>
          <a:endParaRPr lang="en-US" sz="1600" b="1" kern="1200" dirty="0">
            <a:solidFill>
              <a:schemeClr val="tx1"/>
            </a:solidFill>
          </a:endParaRPr>
        </a:p>
      </dsp:txBody>
      <dsp:txXfrm>
        <a:off x="1206348" y="1735092"/>
        <a:ext cx="924249" cy="100232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DE5999-A5B5-4BD0-9D78-44E1700C612F}" type="datetimeFigureOut">
              <a:rPr lang="en-GB" smtClean="0"/>
              <a:t>26/03/2020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BDAFFF-E530-47B4-9D8C-A0797E0E99D0}" type="slidenum">
              <a:rPr lang="en-GB" smtClean="0"/>
              <a:t>‹#›</a:t>
            </a:fld>
            <a:endParaRPr lang="en-GB"/>
          </a:p>
        </p:txBody>
      </p:sp>
    </p:spTree>
    <p:extLst>
      <p:ext uri="{BB962C8B-B14F-4D97-AF65-F5344CB8AC3E}">
        <p14:creationId xmlns:p14="http://schemas.microsoft.com/office/powerpoint/2010/main" val="1488325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2D3F9D1-92AF-4244-B82D-6C2349A4EA65}"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2251148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D3F9D1-92AF-4244-B82D-6C2349A4EA65}"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3944938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D3F9D1-92AF-4244-B82D-6C2349A4EA65}"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269257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2D3F9D1-92AF-4244-B82D-6C2349A4EA65}"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2904158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2D3F9D1-92AF-4244-B82D-6C2349A4EA65}" type="datetimeFigureOut">
              <a:rPr lang="en-GB" smtClean="0"/>
              <a:t>26/03/2020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883666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2D3F9D1-92AF-4244-B82D-6C2349A4EA65}" type="datetimeFigureOut">
              <a:rPr lang="en-GB" smtClean="0"/>
              <a:t>26/03/2020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3200962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D3F9D1-92AF-4244-B82D-6C2349A4EA65}" type="datetimeFigureOut">
              <a:rPr lang="en-GB" smtClean="0"/>
              <a:t>26/03/2020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1337262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D3F9D1-92AF-4244-B82D-6C2349A4EA65}"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978581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D3F9D1-92AF-4244-B82D-6C2349A4EA65}"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1437008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D3F9D1-92AF-4244-B82D-6C2349A4EA65}"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444012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D3F9D1-92AF-4244-B82D-6C2349A4EA65}"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4077AD-9253-4B3A-8C00-5232831083EA}" type="slidenum">
              <a:rPr lang="en-GB" smtClean="0"/>
              <a:t>‹#›</a:t>
            </a:fld>
            <a:endParaRPr lang="en-GB"/>
          </a:p>
        </p:txBody>
      </p:sp>
    </p:spTree>
    <p:extLst>
      <p:ext uri="{BB962C8B-B14F-4D97-AF65-F5344CB8AC3E}">
        <p14:creationId xmlns:p14="http://schemas.microsoft.com/office/powerpoint/2010/main" val="532961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D3F9D1-92AF-4244-B82D-6C2349A4EA65}" type="datetimeFigureOut">
              <a:rPr lang="en-GB" smtClean="0"/>
              <a:t>26/03/2020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4077AD-9253-4B3A-8C00-5232831083EA}" type="slidenum">
              <a:rPr lang="en-GB" smtClean="0"/>
              <a:t>‹#›</a:t>
            </a:fld>
            <a:endParaRPr lang="en-GB"/>
          </a:p>
        </p:txBody>
      </p:sp>
    </p:spTree>
    <p:extLst>
      <p:ext uri="{BB962C8B-B14F-4D97-AF65-F5344CB8AC3E}">
        <p14:creationId xmlns:p14="http://schemas.microsoft.com/office/powerpoint/2010/main" val="4279718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mailto:info@phs.Cheshire.sch.uk"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8500" y="685800"/>
            <a:ext cx="11010900" cy="5956300"/>
          </a:xfrm>
          <a:prstGeom prst="rect">
            <a:avLst/>
          </a:prstGeom>
          <a:noFill/>
        </p:spPr>
        <p:txBody>
          <a:bodyPr wrap="square" rtlCol="0">
            <a:spAutoFit/>
          </a:bodyPr>
          <a:lstStyle/>
          <a:p>
            <a:endParaRPr lang="en-GB" dirty="0"/>
          </a:p>
        </p:txBody>
      </p:sp>
      <p:pic>
        <p:nvPicPr>
          <p:cNvPr id="4" name="Picture 3"/>
          <p:cNvPicPr/>
          <p:nvPr/>
        </p:nvPicPr>
        <p:blipFill rotWithShape="1">
          <a:blip r:embed="rId2"/>
          <a:srcRect l="25094" t="34691" r="65267" b="55546"/>
          <a:stretch/>
        </p:blipFill>
        <p:spPr bwMode="auto">
          <a:xfrm>
            <a:off x="698500" y="736061"/>
            <a:ext cx="2432685" cy="2497138"/>
          </a:xfrm>
          <a:prstGeom prst="rect">
            <a:avLst/>
          </a:prstGeom>
          <a:ln>
            <a:noFill/>
          </a:ln>
          <a:extLst>
            <a:ext uri="{53640926-AAD7-44D8-BBD7-CCE9431645EC}">
              <a14:shadowObscured xmlns:a14="http://schemas.microsoft.com/office/drawing/2010/main"/>
            </a:ext>
          </a:extLst>
        </p:spPr>
      </p:pic>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70808" y="736061"/>
            <a:ext cx="1282700" cy="1358900"/>
          </a:xfrm>
          <a:prstGeom prst="rect">
            <a:avLst/>
          </a:prstGeom>
          <a:noFill/>
          <a:ln>
            <a:noFill/>
          </a:ln>
        </p:spPr>
      </p:pic>
      <p:sp>
        <p:nvSpPr>
          <p:cNvPr id="6" name="TextBox 5"/>
          <p:cNvSpPr txBox="1"/>
          <p:nvPr/>
        </p:nvSpPr>
        <p:spPr>
          <a:xfrm>
            <a:off x="3298371" y="915675"/>
            <a:ext cx="5959929" cy="923330"/>
          </a:xfrm>
          <a:prstGeom prst="rect">
            <a:avLst/>
          </a:prstGeom>
          <a:noFill/>
          <a:ln>
            <a:solidFill>
              <a:srgbClr val="0070C0"/>
            </a:solidFill>
          </a:ln>
        </p:spPr>
        <p:txBody>
          <a:bodyPr wrap="square" rtlCol="0">
            <a:spAutoFit/>
          </a:bodyPr>
          <a:lstStyle/>
          <a:p>
            <a:pPr algn="ctr"/>
            <a:r>
              <a:rPr lang="en-GB" dirty="0" smtClean="0">
                <a:latin typeface="Tahoma" panose="020B0604030504040204" pitchFamily="34" charset="0"/>
                <a:ea typeface="Tahoma" panose="020B0604030504040204" pitchFamily="34" charset="0"/>
                <a:cs typeface="Tahoma" panose="020B0604030504040204" pitchFamily="34" charset="0"/>
              </a:rPr>
              <a:t>Poynton High School would like to thank </a:t>
            </a:r>
            <a:r>
              <a:rPr lang="en-GB" dirty="0" err="1" smtClean="0">
                <a:latin typeface="Tahoma" panose="020B0604030504040204" pitchFamily="34" charset="0"/>
                <a:ea typeface="Tahoma" panose="020B0604030504040204" pitchFamily="34" charset="0"/>
                <a:cs typeface="Tahoma" panose="020B0604030504040204" pitchFamily="34" charset="0"/>
              </a:rPr>
              <a:t>Sandbach</a:t>
            </a:r>
            <a:r>
              <a:rPr lang="en-GB" dirty="0" smtClean="0">
                <a:latin typeface="Tahoma" panose="020B0604030504040204" pitchFamily="34" charset="0"/>
                <a:ea typeface="Tahoma" panose="020B0604030504040204" pitchFamily="34" charset="0"/>
                <a:cs typeface="Tahoma" panose="020B0604030504040204" pitchFamily="34" charset="0"/>
              </a:rPr>
              <a:t> School for creating this resource</a:t>
            </a:r>
          </a:p>
          <a:p>
            <a:pPr algn="ctr"/>
            <a:r>
              <a:rPr lang="en-GB" dirty="0">
                <a:latin typeface="Tahoma" panose="020B0604030504040204" pitchFamily="34" charset="0"/>
                <a:ea typeface="Tahoma" panose="020B0604030504040204" pitchFamily="34" charset="0"/>
                <a:cs typeface="Tahoma" panose="020B0604030504040204" pitchFamily="34" charset="0"/>
              </a:rPr>
              <a:t>w</a:t>
            </a:r>
            <a:r>
              <a:rPr lang="en-GB" dirty="0" smtClean="0">
                <a:latin typeface="Tahoma" panose="020B0604030504040204" pitchFamily="34" charset="0"/>
                <a:ea typeface="Tahoma" panose="020B0604030504040204" pitchFamily="34" charset="0"/>
                <a:cs typeface="Tahoma" panose="020B0604030504040204" pitchFamily="34" charset="0"/>
              </a:rPr>
              <a:t>hich we have adapted for our </a:t>
            </a:r>
            <a:r>
              <a:rPr lang="en-GB" dirty="0" smtClean="0">
                <a:latin typeface="Tahoma" panose="020B0604030504040204" pitchFamily="34" charset="0"/>
                <a:ea typeface="Tahoma" panose="020B0604030504040204" pitchFamily="34" charset="0"/>
                <a:cs typeface="Tahoma" panose="020B0604030504040204" pitchFamily="34" charset="0"/>
              </a:rPr>
              <a:t>school community.</a:t>
            </a:r>
            <a:endParaRPr lang="en-GB" dirty="0">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298371" y="2286000"/>
            <a:ext cx="6498772" cy="1692771"/>
          </a:xfrm>
          <a:prstGeom prst="rect">
            <a:avLst/>
          </a:prstGeom>
          <a:noFill/>
        </p:spPr>
        <p:txBody>
          <a:bodyPr wrap="square" rtlCol="0">
            <a:spAutoFit/>
          </a:bodyPr>
          <a:lstStyle/>
          <a:p>
            <a:pPr algn="ctr"/>
            <a:r>
              <a:rPr lang="en-GB" sz="2000" b="1" dirty="0" smtClean="0">
                <a:latin typeface="Tahoma" panose="020B0604030504040204" pitchFamily="34" charset="0"/>
                <a:ea typeface="Tahoma" panose="020B0604030504040204" pitchFamily="34" charset="0"/>
                <a:cs typeface="Tahoma" panose="020B0604030504040204" pitchFamily="34" charset="0"/>
              </a:rPr>
              <a:t>How to Teach your </a:t>
            </a:r>
          </a:p>
          <a:p>
            <a:pPr algn="ctr"/>
            <a:r>
              <a:rPr lang="en-GB" sz="2000" b="1" dirty="0" smtClean="0">
                <a:latin typeface="Tahoma" panose="020B0604030504040204" pitchFamily="34" charset="0"/>
                <a:ea typeface="Tahoma" panose="020B0604030504040204" pitchFamily="34" charset="0"/>
                <a:cs typeface="Tahoma" panose="020B0604030504040204" pitchFamily="34" charset="0"/>
              </a:rPr>
              <a:t>Children at Home</a:t>
            </a:r>
          </a:p>
          <a:p>
            <a:pPr algn="ctr"/>
            <a:endParaRPr lang="en-GB" sz="2800" b="1" dirty="0">
              <a:latin typeface="Tahoma" panose="020B0604030504040204" pitchFamily="34" charset="0"/>
              <a:ea typeface="Tahoma" panose="020B0604030504040204" pitchFamily="34" charset="0"/>
              <a:cs typeface="Tahoma" panose="020B0604030504040204" pitchFamily="34" charset="0"/>
            </a:endParaRPr>
          </a:p>
          <a:p>
            <a:pPr algn="ctr"/>
            <a:r>
              <a:rPr lang="en-GB" b="1" dirty="0" smtClean="0">
                <a:latin typeface="Tahoma" panose="020B0604030504040204" pitchFamily="34" charset="0"/>
                <a:ea typeface="Tahoma" panose="020B0604030504040204" pitchFamily="34" charset="0"/>
                <a:cs typeface="Tahoma" panose="020B0604030504040204" pitchFamily="34" charset="0"/>
              </a:rPr>
              <a:t>A short guide to </a:t>
            </a:r>
            <a:r>
              <a:rPr lang="en-GB" b="1" dirty="0" smtClean="0">
                <a:latin typeface="Tahoma" panose="020B0604030504040204" pitchFamily="34" charset="0"/>
                <a:ea typeface="Tahoma" panose="020B0604030504040204" pitchFamily="34" charset="0"/>
                <a:cs typeface="Tahoma" panose="020B0604030504040204" pitchFamily="34" charset="0"/>
              </a:rPr>
              <a:t>how not to kill </a:t>
            </a:r>
            <a:r>
              <a:rPr lang="en-GB" b="1" dirty="0" smtClean="0">
                <a:latin typeface="Tahoma" panose="020B0604030504040204" pitchFamily="34" charset="0"/>
                <a:ea typeface="Tahoma" panose="020B0604030504040204" pitchFamily="34" charset="0"/>
                <a:cs typeface="Tahoma" panose="020B0604030504040204" pitchFamily="34" charset="0"/>
              </a:rPr>
              <a:t>them within the first few days!</a:t>
            </a:r>
            <a:endParaRPr lang="en-GB" b="1" dirty="0">
              <a:latin typeface="Tahoma" panose="020B0604030504040204" pitchFamily="34" charset="0"/>
              <a:ea typeface="Tahoma" panose="020B0604030504040204" pitchFamily="34" charset="0"/>
              <a:cs typeface="Tahoma" panose="020B0604030504040204" pitchFamily="34" charset="0"/>
            </a:endParaRPr>
          </a:p>
        </p:txBody>
      </p:sp>
      <p:sp>
        <p:nvSpPr>
          <p:cNvPr id="8" name="AutoShape 2" descr="https://wi-images.condecdn.net/image/4err9aypleV/crop/405/f/hero.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p:nvPr/>
        </p:nvPicPr>
        <p:blipFill rotWithShape="1">
          <a:blip r:embed="rId4"/>
          <a:srcRect l="66004" t="12463" r="4941" b="66972"/>
          <a:stretch/>
        </p:blipFill>
        <p:spPr bwMode="auto">
          <a:xfrm>
            <a:off x="4114800" y="4047271"/>
            <a:ext cx="4406990" cy="2495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8496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srcRect l="25094" t="34691" r="65267" b="55546"/>
          <a:stretch/>
        </p:blipFill>
        <p:spPr bwMode="auto">
          <a:xfrm>
            <a:off x="698500" y="736061"/>
            <a:ext cx="2432685" cy="2497138"/>
          </a:xfrm>
          <a:prstGeom prst="rect">
            <a:avLst/>
          </a:prstGeom>
          <a:ln>
            <a:noFill/>
          </a:ln>
          <a:extLst>
            <a:ext uri="{53640926-AAD7-44D8-BBD7-CCE9431645EC}">
              <a14:shadowObscured xmlns:a14="http://schemas.microsoft.com/office/drawing/2010/main"/>
            </a:ext>
          </a:extLst>
        </p:spPr>
      </p:pic>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736061"/>
            <a:ext cx="1282700" cy="1358900"/>
          </a:xfrm>
          <a:prstGeom prst="rect">
            <a:avLst/>
          </a:prstGeom>
          <a:noFill/>
          <a:ln>
            <a:noFill/>
          </a:ln>
        </p:spPr>
      </p:pic>
      <p:sp>
        <p:nvSpPr>
          <p:cNvPr id="6" name="TextBox 5"/>
          <p:cNvSpPr txBox="1"/>
          <p:nvPr/>
        </p:nvSpPr>
        <p:spPr>
          <a:xfrm>
            <a:off x="3384346" y="857888"/>
            <a:ext cx="6567986" cy="1077218"/>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How to make Home Learning as successful as possible.</a:t>
            </a:r>
            <a:endParaRPr lang="en-GB" sz="3200" b="1"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0" name="Diagram 19"/>
          <p:cNvGraphicFramePr/>
          <p:nvPr>
            <p:extLst>
              <p:ext uri="{D42A27DB-BD31-4B8C-83A1-F6EECF244321}">
                <p14:modId xmlns:p14="http://schemas.microsoft.com/office/powerpoint/2010/main" val="1660063448"/>
              </p:ext>
            </p:extLst>
          </p:nvPr>
        </p:nvGraphicFramePr>
        <p:xfrm>
          <a:off x="3131185" y="2037981"/>
          <a:ext cx="6821147" cy="45473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47337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srcRect l="25094" t="34691" r="65267" b="55546"/>
          <a:stretch/>
        </p:blipFill>
        <p:spPr bwMode="auto">
          <a:xfrm>
            <a:off x="941774" y="736061"/>
            <a:ext cx="2432685" cy="2497138"/>
          </a:xfrm>
          <a:prstGeom prst="rect">
            <a:avLst/>
          </a:prstGeom>
          <a:ln>
            <a:noFill/>
          </a:ln>
          <a:extLst>
            <a:ext uri="{53640926-AAD7-44D8-BBD7-CCE9431645EC}">
              <a14:shadowObscured xmlns:a14="http://schemas.microsoft.com/office/drawing/2010/main"/>
            </a:ext>
          </a:extLst>
        </p:spPr>
      </p:pic>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736061"/>
            <a:ext cx="1282700" cy="1358900"/>
          </a:xfrm>
          <a:prstGeom prst="rect">
            <a:avLst/>
          </a:prstGeom>
          <a:noFill/>
          <a:ln>
            <a:noFill/>
          </a:ln>
        </p:spPr>
      </p:pic>
      <p:sp>
        <p:nvSpPr>
          <p:cNvPr id="5" name="TextBox 4"/>
          <p:cNvSpPr txBox="1"/>
          <p:nvPr/>
        </p:nvSpPr>
        <p:spPr>
          <a:xfrm>
            <a:off x="3380015" y="736061"/>
            <a:ext cx="6319157" cy="707886"/>
          </a:xfrm>
          <a:prstGeom prst="rect">
            <a:avLst/>
          </a:prstGeom>
          <a:noFill/>
        </p:spPr>
        <p:txBody>
          <a:bodyPr wrap="square" rtlCol="0">
            <a:spAutoFit/>
          </a:bodyPr>
          <a:lstStyle/>
          <a:p>
            <a:endParaRPr lang="en-GB" sz="2000" dirty="0" smtClean="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STRUCTURE!</a:t>
            </a:r>
            <a:endParaRPr lang="en-GB" sz="2000" b="1"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p:cNvPicPr/>
          <p:nvPr/>
        </p:nvPicPr>
        <p:blipFill rotWithShape="1">
          <a:blip r:embed="rId4"/>
          <a:srcRect l="73088" t="34631" r="7891" b="54638"/>
          <a:stretch/>
        </p:blipFill>
        <p:spPr bwMode="auto">
          <a:xfrm>
            <a:off x="5823812" y="953865"/>
            <a:ext cx="3875360" cy="1479091"/>
          </a:xfrm>
          <a:prstGeom prst="rect">
            <a:avLst/>
          </a:prstGeom>
          <a:ln>
            <a:noFill/>
          </a:ln>
          <a:extLst>
            <a:ext uri="{53640926-AAD7-44D8-BBD7-CCE9431645EC}">
              <a14:shadowObscured xmlns:a14="http://schemas.microsoft.com/office/drawing/2010/main"/>
            </a:ext>
          </a:extLst>
        </p:spPr>
      </p:pic>
      <p:sp>
        <p:nvSpPr>
          <p:cNvPr id="7" name="TextBox 6"/>
          <p:cNvSpPr txBox="1"/>
          <p:nvPr/>
        </p:nvSpPr>
        <p:spPr>
          <a:xfrm>
            <a:off x="1299028" y="2650760"/>
            <a:ext cx="9650186" cy="3754874"/>
          </a:xfrm>
          <a:prstGeom prst="rect">
            <a:avLst/>
          </a:prstGeom>
          <a:noFill/>
        </p:spPr>
        <p:txBody>
          <a:bodyPr wrap="square" rtlCol="0">
            <a:spAutoFit/>
          </a:bodyPr>
          <a:lstStyle/>
          <a:p>
            <a:r>
              <a:rPr lang="en-GB" sz="2000" b="1" dirty="0" smtClean="0">
                <a:latin typeface="Tahoma" panose="020B0604030504040204" pitchFamily="34" charset="0"/>
                <a:ea typeface="Tahoma" panose="020B0604030504040204" pitchFamily="34" charset="0"/>
                <a:cs typeface="Tahoma" panose="020B0604030504040204" pitchFamily="34" charset="0"/>
              </a:rPr>
              <a:t>Why?</a:t>
            </a:r>
          </a:p>
          <a:p>
            <a:r>
              <a:rPr lang="en-GB" dirty="0">
                <a:latin typeface="Tahoma" panose="020B0604030504040204" pitchFamily="34" charset="0"/>
                <a:ea typeface="Tahoma" panose="020B0604030504040204" pitchFamily="34" charset="0"/>
                <a:cs typeface="Tahoma" panose="020B0604030504040204" pitchFamily="34" charset="0"/>
              </a:rPr>
              <a:t>C</a:t>
            </a:r>
            <a:r>
              <a:rPr lang="en-GB" dirty="0" smtClean="0">
                <a:latin typeface="Tahoma" panose="020B0604030504040204" pitchFamily="34" charset="0"/>
                <a:ea typeface="Tahoma" panose="020B0604030504040204" pitchFamily="34" charset="0"/>
                <a:cs typeface="Tahoma" panose="020B0604030504040204" pitchFamily="34" charset="0"/>
              </a:rPr>
              <a:t>hildren may or may not like school. They may enjoy some lessons and subjects more than others. But the one that they have when they are at school is </a:t>
            </a:r>
            <a:r>
              <a:rPr lang="en-GB" b="1" dirty="0" smtClean="0">
                <a:latin typeface="Tahoma" panose="020B0604030504040204" pitchFamily="34" charset="0"/>
                <a:ea typeface="Tahoma" panose="020B0604030504040204" pitchFamily="34" charset="0"/>
                <a:cs typeface="Tahoma" panose="020B0604030504040204" pitchFamily="34" charset="0"/>
              </a:rPr>
              <a:t>STRUCTURE</a:t>
            </a:r>
            <a:r>
              <a:rPr lang="en-GB" dirty="0" smtClean="0">
                <a:latin typeface="Tahoma" panose="020B0604030504040204" pitchFamily="34" charset="0"/>
                <a:ea typeface="Tahoma" panose="020B0604030504040204" pitchFamily="34" charset="0"/>
                <a:cs typeface="Tahoma" panose="020B0604030504040204" pitchFamily="34" charset="0"/>
              </a:rPr>
              <a:t>. </a:t>
            </a:r>
          </a:p>
          <a:p>
            <a:endParaRPr lang="en-GB" dirty="0">
              <a:latin typeface="Tahoma" panose="020B0604030504040204" pitchFamily="34" charset="0"/>
              <a:ea typeface="Tahoma" panose="020B0604030504040204" pitchFamily="34" charset="0"/>
              <a:cs typeface="Tahoma" panose="020B0604030504040204" pitchFamily="34" charset="0"/>
            </a:endParaRPr>
          </a:p>
          <a:p>
            <a:r>
              <a:rPr lang="en-GB" dirty="0" smtClean="0">
                <a:latin typeface="Tahoma" panose="020B0604030504040204" pitchFamily="34" charset="0"/>
                <a:ea typeface="Tahoma" panose="020B0604030504040204" pitchFamily="34" charset="0"/>
                <a:cs typeface="Tahoma" panose="020B0604030504040204" pitchFamily="34" charset="0"/>
              </a:rPr>
              <a:t>Each day they have a set number of lessons that last </a:t>
            </a:r>
            <a:r>
              <a:rPr lang="en-GB" dirty="0" smtClean="0">
                <a:latin typeface="Tahoma" panose="020B0604030504040204" pitchFamily="34" charset="0"/>
                <a:ea typeface="Tahoma" panose="020B0604030504040204" pitchFamily="34" charset="0"/>
                <a:cs typeface="Tahoma" panose="020B0604030504040204" pitchFamily="34" charset="0"/>
              </a:rPr>
              <a:t>a set </a:t>
            </a:r>
            <a:r>
              <a:rPr lang="en-GB" dirty="0" smtClean="0">
                <a:latin typeface="Tahoma" panose="020B0604030504040204" pitchFamily="34" charset="0"/>
                <a:ea typeface="Tahoma" panose="020B0604030504040204" pitchFamily="34" charset="0"/>
                <a:cs typeface="Tahoma" panose="020B0604030504040204" pitchFamily="34" charset="0"/>
              </a:rPr>
              <a:t>amount of time. They are told when to </a:t>
            </a:r>
            <a:r>
              <a:rPr lang="en-GB" dirty="0" smtClean="0">
                <a:latin typeface="Tahoma" panose="020B0604030504040204" pitchFamily="34" charset="0"/>
                <a:ea typeface="Tahoma" panose="020B0604030504040204" pitchFamily="34" charset="0"/>
                <a:cs typeface="Tahoma" panose="020B0604030504040204" pitchFamily="34" charset="0"/>
              </a:rPr>
              <a:t>take </a:t>
            </a:r>
            <a:r>
              <a:rPr lang="en-GB" dirty="0" smtClean="0">
                <a:latin typeface="Tahoma" panose="020B0604030504040204" pitchFamily="34" charset="0"/>
                <a:ea typeface="Tahoma" panose="020B0604030504040204" pitchFamily="34" charset="0"/>
                <a:cs typeface="Tahoma" panose="020B0604030504040204" pitchFamily="34" charset="0"/>
              </a:rPr>
              <a:t>a break. Structure at school is all around them and for the vast majority of children they love it and more importantly they </a:t>
            </a:r>
            <a:r>
              <a:rPr lang="en-GB" b="1" dirty="0" smtClean="0">
                <a:latin typeface="Tahoma" panose="020B0604030504040204" pitchFamily="34" charset="0"/>
                <a:ea typeface="Tahoma" panose="020B0604030504040204" pitchFamily="34" charset="0"/>
                <a:cs typeface="Tahoma" panose="020B0604030504040204" pitchFamily="34" charset="0"/>
              </a:rPr>
              <a:t>NEED IT</a:t>
            </a:r>
            <a:r>
              <a:rPr lang="en-GB" dirty="0" smtClean="0">
                <a:latin typeface="Tahoma" panose="020B0604030504040204" pitchFamily="34" charset="0"/>
                <a:ea typeface="Tahoma" panose="020B0604030504040204" pitchFamily="34" charset="0"/>
                <a:cs typeface="Tahoma" panose="020B0604030504040204" pitchFamily="34" charset="0"/>
              </a:rPr>
              <a:t>. </a:t>
            </a:r>
          </a:p>
          <a:p>
            <a:endParaRPr lang="en-GB"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What?</a:t>
            </a:r>
          </a:p>
          <a:p>
            <a:r>
              <a:rPr lang="en-GB" dirty="0" smtClean="0">
                <a:latin typeface="Tahoma" panose="020B0604030504040204" pitchFamily="34" charset="0"/>
                <a:ea typeface="Tahoma" panose="020B0604030504040204" pitchFamily="34" charset="0"/>
                <a:cs typeface="Tahoma" panose="020B0604030504040204" pitchFamily="34" charset="0"/>
              </a:rPr>
              <a:t>Try </a:t>
            </a:r>
            <a:r>
              <a:rPr lang="en-GB" dirty="0" smtClean="0">
                <a:latin typeface="Tahoma" panose="020B0604030504040204" pitchFamily="34" charset="0"/>
                <a:ea typeface="Tahoma" panose="020B0604030504040204" pitchFamily="34" charset="0"/>
                <a:cs typeface="Tahoma" panose="020B0604030504040204" pitchFamily="34" charset="0"/>
              </a:rPr>
              <a:t>to </a:t>
            </a:r>
            <a:r>
              <a:rPr lang="en-GB" dirty="0" smtClean="0">
                <a:latin typeface="Tahoma" panose="020B0604030504040204" pitchFamily="34" charset="0"/>
                <a:ea typeface="Tahoma" panose="020B0604030504040204" pitchFamily="34" charset="0"/>
                <a:cs typeface="Tahoma" panose="020B0604030504040204" pitchFamily="34" charset="0"/>
              </a:rPr>
              <a:t>create as much structure as you possibly can and this is not just </a:t>
            </a:r>
            <a:r>
              <a:rPr lang="en-GB" dirty="0" smtClean="0">
                <a:latin typeface="Tahoma" panose="020B0604030504040204" pitchFamily="34" charset="0"/>
                <a:ea typeface="Tahoma" panose="020B0604030504040204" pitchFamily="34" charset="0"/>
                <a:cs typeface="Tahoma" panose="020B0604030504040204" pitchFamily="34" charset="0"/>
              </a:rPr>
              <a:t>setting studying </a:t>
            </a:r>
            <a:r>
              <a:rPr lang="en-GB" dirty="0" smtClean="0">
                <a:latin typeface="Tahoma" panose="020B0604030504040204" pitchFamily="34" charset="0"/>
                <a:ea typeface="Tahoma" panose="020B0604030504040204" pitchFamily="34" charset="0"/>
                <a:cs typeface="Tahoma" panose="020B0604030504040204" pitchFamily="34" charset="0"/>
              </a:rPr>
              <a:t>and free time. Try </a:t>
            </a:r>
            <a:r>
              <a:rPr lang="en-GB" dirty="0" smtClean="0">
                <a:latin typeface="Tahoma" panose="020B0604030504040204" pitchFamily="34" charset="0"/>
                <a:ea typeface="Tahoma" panose="020B0604030504040204" pitchFamily="34" charset="0"/>
                <a:cs typeface="Tahoma" panose="020B0604030504040204" pitchFamily="34" charset="0"/>
              </a:rPr>
              <a:t>to </a:t>
            </a:r>
            <a:r>
              <a:rPr lang="en-GB" dirty="0" smtClean="0">
                <a:latin typeface="Tahoma" panose="020B0604030504040204" pitchFamily="34" charset="0"/>
                <a:ea typeface="Tahoma" panose="020B0604030504040204" pitchFamily="34" charset="0"/>
                <a:cs typeface="Tahoma" panose="020B0604030504040204" pitchFamily="34" charset="0"/>
              </a:rPr>
              <a:t>create structure within the studying time. Children tend to not be able to use time wisely if they are just given a topic to do for an hour. They need that study time chunked into sections. </a:t>
            </a:r>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11254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889000" y="544606"/>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544606"/>
            <a:ext cx="1282700" cy="1358900"/>
          </a:xfrm>
          <a:prstGeom prst="rect">
            <a:avLst/>
          </a:prstGeom>
          <a:noFill/>
          <a:ln>
            <a:noFill/>
          </a:ln>
        </p:spPr>
      </p:pic>
      <p:sp>
        <p:nvSpPr>
          <p:cNvPr id="4" name="TextBox 3"/>
          <p:cNvSpPr txBox="1"/>
          <p:nvPr/>
        </p:nvSpPr>
        <p:spPr>
          <a:xfrm>
            <a:off x="4798718" y="670058"/>
            <a:ext cx="3820886" cy="553998"/>
          </a:xfrm>
          <a:prstGeom prst="rect">
            <a:avLst/>
          </a:prstGeom>
          <a:noFill/>
        </p:spPr>
        <p:txBody>
          <a:bodyPr wrap="square" rtlCol="0">
            <a:spAutoFit/>
          </a:bodyPr>
          <a:lstStyle/>
          <a:p>
            <a:pPr algn="ctr"/>
            <a:r>
              <a:rPr lang="en-GB" sz="3000" b="1" dirty="0" smtClean="0">
                <a:latin typeface="Tahoma" panose="020B0604030504040204" pitchFamily="34" charset="0"/>
                <a:ea typeface="Tahoma" panose="020B0604030504040204" pitchFamily="34" charset="0"/>
                <a:cs typeface="Tahoma" panose="020B0604030504040204" pitchFamily="34" charset="0"/>
              </a:rPr>
              <a:t>How?</a:t>
            </a:r>
            <a:endParaRPr lang="en-GB" sz="3000" b="1"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914400" y="2008414"/>
            <a:ext cx="10573793" cy="4462760"/>
          </a:xfrm>
          <a:prstGeom prst="rect">
            <a:avLst/>
          </a:prstGeom>
          <a:noFill/>
        </p:spPr>
        <p:txBody>
          <a:bodyPr wrap="square" rtlCol="0">
            <a:spAutoFit/>
          </a:bodyPr>
          <a:lstStyle/>
          <a:p>
            <a:r>
              <a:rPr lang="en-GB" sz="1400" b="1" dirty="0" smtClean="0">
                <a:latin typeface="Tahoma" panose="020B0604030504040204" pitchFamily="34" charset="0"/>
                <a:ea typeface="Tahoma" panose="020B0604030504040204" pitchFamily="34" charset="0"/>
                <a:cs typeface="Tahoma" panose="020B0604030504040204" pitchFamily="34" charset="0"/>
              </a:rPr>
              <a:t>Timetable</a:t>
            </a:r>
            <a:r>
              <a:rPr lang="en-GB" sz="1400" dirty="0" smtClean="0">
                <a:latin typeface="Tahoma" panose="020B0604030504040204" pitchFamily="34" charset="0"/>
                <a:ea typeface="Tahoma" panose="020B0604030504040204" pitchFamily="34" charset="0"/>
                <a:cs typeface="Tahoma" panose="020B0604030504040204" pitchFamily="34" charset="0"/>
              </a:rPr>
              <a:t> – Create this together with your child/children so they feel part of the process and therefore will </a:t>
            </a:r>
            <a:r>
              <a:rPr lang="en-GB" sz="1400" dirty="0" smtClean="0">
                <a:latin typeface="Tahoma" panose="020B0604030504040204" pitchFamily="34" charset="0"/>
                <a:ea typeface="Tahoma" panose="020B0604030504040204" pitchFamily="34" charset="0"/>
                <a:cs typeface="Tahoma" panose="020B0604030504040204" pitchFamily="34" charset="0"/>
              </a:rPr>
              <a:t>be more </a:t>
            </a:r>
            <a:r>
              <a:rPr lang="en-GB" sz="1400" dirty="0" smtClean="0">
                <a:latin typeface="Tahoma" panose="020B0604030504040204" pitchFamily="34" charset="0"/>
                <a:ea typeface="Tahoma" panose="020B0604030504040204" pitchFamily="34" charset="0"/>
                <a:cs typeface="Tahoma" panose="020B0604030504040204" pitchFamily="34" charset="0"/>
              </a:rPr>
              <a:t>likely to stick to it. They may want to follow their normal school timetable as a start.</a:t>
            </a:r>
          </a:p>
          <a:p>
            <a:endParaRPr lang="en-GB" sz="1400" dirty="0">
              <a:latin typeface="Tahoma" panose="020B0604030504040204" pitchFamily="34" charset="0"/>
              <a:ea typeface="Tahoma" panose="020B0604030504040204" pitchFamily="34" charset="0"/>
              <a:cs typeface="Tahoma" panose="020B0604030504040204" pitchFamily="34" charset="0"/>
            </a:endParaRPr>
          </a:p>
          <a:p>
            <a:r>
              <a:rPr lang="en-GB" sz="1400" b="1" dirty="0" smtClean="0">
                <a:latin typeface="Tahoma" panose="020B0604030504040204" pitchFamily="34" charset="0"/>
                <a:ea typeface="Tahoma" panose="020B0604030504040204" pitchFamily="34" charset="0"/>
                <a:cs typeface="Tahoma" panose="020B0604030504040204" pitchFamily="34" charset="0"/>
              </a:rPr>
              <a:t>Dress for work </a:t>
            </a:r>
            <a:r>
              <a:rPr lang="en-GB" sz="1400" dirty="0" smtClean="0">
                <a:latin typeface="Tahoma" panose="020B0604030504040204" pitchFamily="34" charset="0"/>
                <a:ea typeface="Tahoma" panose="020B0604030504040204" pitchFamily="34" charset="0"/>
                <a:cs typeface="Tahoma" panose="020B0604030504040204" pitchFamily="34" charset="0"/>
              </a:rPr>
              <a:t>– This obviously doesn’t have to be a uniform but make sure they are not in their PJs. Get them to shower and dress as they would if they were going outside. </a:t>
            </a:r>
          </a:p>
          <a:p>
            <a:endParaRPr lang="en-GB" sz="1400" dirty="0">
              <a:latin typeface="Tahoma" panose="020B0604030504040204" pitchFamily="34" charset="0"/>
              <a:ea typeface="Tahoma" panose="020B0604030504040204" pitchFamily="34" charset="0"/>
              <a:cs typeface="Tahoma" panose="020B0604030504040204" pitchFamily="34" charset="0"/>
            </a:endParaRPr>
          </a:p>
          <a:p>
            <a:r>
              <a:rPr lang="en-GB" sz="1400" b="1" dirty="0" smtClean="0">
                <a:latin typeface="Tahoma" panose="020B0604030504040204" pitchFamily="34" charset="0"/>
                <a:ea typeface="Tahoma" panose="020B0604030504040204" pitchFamily="34" charset="0"/>
                <a:cs typeface="Tahoma" panose="020B0604030504040204" pitchFamily="34" charset="0"/>
              </a:rPr>
              <a:t>Chunking</a:t>
            </a:r>
            <a:r>
              <a:rPr lang="en-GB" sz="1400" dirty="0" smtClean="0">
                <a:latin typeface="Tahoma" panose="020B0604030504040204" pitchFamily="34" charset="0"/>
                <a:ea typeface="Tahoma" panose="020B0604030504040204" pitchFamily="34" charset="0"/>
                <a:cs typeface="Tahoma" panose="020B0604030504040204" pitchFamily="34" charset="0"/>
              </a:rPr>
              <a:t> – Whatever the subject is, </a:t>
            </a:r>
            <a:r>
              <a:rPr lang="en-GB" sz="1400" dirty="0" smtClean="0">
                <a:latin typeface="Tahoma" panose="020B0604030504040204" pitchFamily="34" charset="0"/>
                <a:ea typeface="Tahoma" panose="020B0604030504040204" pitchFamily="34" charset="0"/>
                <a:cs typeface="Tahoma" panose="020B0604030504040204" pitchFamily="34" charset="0"/>
              </a:rPr>
              <a:t>try to have at </a:t>
            </a:r>
            <a:r>
              <a:rPr lang="en-GB" sz="1400" dirty="0" smtClean="0">
                <a:latin typeface="Tahoma" panose="020B0604030504040204" pitchFamily="34" charset="0"/>
                <a:ea typeface="Tahoma" panose="020B0604030504040204" pitchFamily="34" charset="0"/>
                <a:cs typeface="Tahoma" panose="020B0604030504040204" pitchFamily="34" charset="0"/>
              </a:rPr>
              <a:t>least 3 different tasks with timings to prevent boredom and ensure they remain focussed. </a:t>
            </a:r>
          </a:p>
          <a:p>
            <a:endParaRPr lang="en-GB" sz="1400" dirty="0">
              <a:latin typeface="Tahoma" panose="020B0604030504040204" pitchFamily="34" charset="0"/>
              <a:ea typeface="Tahoma" panose="020B0604030504040204" pitchFamily="34" charset="0"/>
              <a:cs typeface="Tahoma" panose="020B0604030504040204" pitchFamily="34" charset="0"/>
            </a:endParaRPr>
          </a:p>
          <a:p>
            <a:r>
              <a:rPr lang="en-GB" sz="1400" b="1" dirty="0" smtClean="0">
                <a:latin typeface="Tahoma" panose="020B0604030504040204" pitchFamily="34" charset="0"/>
                <a:ea typeface="Tahoma" panose="020B0604030504040204" pitchFamily="34" charset="0"/>
                <a:cs typeface="Tahoma" panose="020B0604030504040204" pitchFamily="34" charset="0"/>
              </a:rPr>
              <a:t>Timed breaks </a:t>
            </a:r>
            <a:r>
              <a:rPr lang="en-GB" sz="1400" dirty="0" smtClean="0">
                <a:latin typeface="Tahoma" panose="020B0604030504040204" pitchFamily="34" charset="0"/>
                <a:ea typeface="Tahoma" panose="020B0604030504040204" pitchFamily="34" charset="0"/>
                <a:cs typeface="Tahoma" panose="020B0604030504040204" pitchFamily="34" charset="0"/>
              </a:rPr>
              <a:t>– Remember when they are at school they have time between lessons and time to go outside and run around. Include these in your daily routine. </a:t>
            </a:r>
          </a:p>
          <a:p>
            <a:endParaRPr lang="en-GB" sz="1400" dirty="0">
              <a:latin typeface="Tahoma" panose="020B0604030504040204" pitchFamily="34" charset="0"/>
              <a:ea typeface="Tahoma" panose="020B0604030504040204" pitchFamily="34" charset="0"/>
              <a:cs typeface="Tahoma" panose="020B0604030504040204" pitchFamily="34" charset="0"/>
            </a:endParaRPr>
          </a:p>
          <a:p>
            <a:r>
              <a:rPr lang="en-GB" sz="1400" b="1" dirty="0" smtClean="0">
                <a:latin typeface="Tahoma" panose="020B0604030504040204" pitchFamily="34" charset="0"/>
                <a:ea typeface="Tahoma" panose="020B0604030504040204" pitchFamily="34" charset="0"/>
                <a:cs typeface="Tahoma" panose="020B0604030504040204" pitchFamily="34" charset="0"/>
              </a:rPr>
              <a:t>Location</a:t>
            </a:r>
            <a:r>
              <a:rPr lang="en-GB" sz="1400" dirty="0" smtClean="0">
                <a:latin typeface="Tahoma" panose="020B0604030504040204" pitchFamily="34" charset="0"/>
                <a:ea typeface="Tahoma" panose="020B0604030504040204" pitchFamily="34" charset="0"/>
                <a:cs typeface="Tahoma" panose="020B0604030504040204" pitchFamily="34" charset="0"/>
              </a:rPr>
              <a:t> – Create a learning space in the house so that they know that when they are in that space, they are there to learn. Not having a structured location to work in creates blurred lines and in turn results in a lack of work or respect for the system you have implemented. Ideally this would be at the dining or kitchen table rather than their bedroom. </a:t>
            </a:r>
          </a:p>
          <a:p>
            <a:endParaRPr lang="en-GB" sz="1400" dirty="0">
              <a:latin typeface="Tahoma" panose="020B0604030504040204" pitchFamily="34" charset="0"/>
              <a:ea typeface="Tahoma" panose="020B0604030504040204" pitchFamily="34" charset="0"/>
              <a:cs typeface="Tahoma" panose="020B0604030504040204" pitchFamily="34" charset="0"/>
            </a:endParaRPr>
          </a:p>
          <a:p>
            <a:r>
              <a:rPr lang="en-GB" sz="1400" b="1" dirty="0" smtClean="0">
                <a:latin typeface="Tahoma" panose="020B0604030504040204" pitchFamily="34" charset="0"/>
                <a:ea typeface="Tahoma" panose="020B0604030504040204" pitchFamily="34" charset="0"/>
                <a:cs typeface="Tahoma" panose="020B0604030504040204" pitchFamily="34" charset="0"/>
              </a:rPr>
              <a:t>Rules</a:t>
            </a:r>
            <a:r>
              <a:rPr lang="en-GB" sz="1400" dirty="0" smtClean="0">
                <a:latin typeface="Tahoma" panose="020B0604030504040204" pitchFamily="34" charset="0"/>
                <a:ea typeface="Tahoma" panose="020B0604030504040204" pitchFamily="34" charset="0"/>
                <a:cs typeface="Tahoma" panose="020B0604030504040204" pitchFamily="34" charset="0"/>
              </a:rPr>
              <a:t> – Try to stick to the school’s policies, e.g., no phones, no eating, etc. when they are meant to be working. Distractions will lead to conflict between you. Have a designated space where electronic devices are kept during learning time but allow them for social times. </a:t>
            </a:r>
            <a:endParaRPr lang="en-GB" dirty="0">
              <a:latin typeface="Tahoma" panose="020B0604030504040204" pitchFamily="34" charset="0"/>
              <a:ea typeface="Tahoma" panose="020B0604030504040204" pitchFamily="34" charset="0"/>
              <a:cs typeface="Tahoma" panose="020B0604030504040204" pitchFamily="34" charset="0"/>
            </a:endParaRPr>
          </a:p>
          <a:p>
            <a:r>
              <a:rPr lang="en-GB" dirty="0" smtClean="0">
                <a:latin typeface="Tahoma" panose="020B0604030504040204" pitchFamily="34" charset="0"/>
                <a:ea typeface="Tahoma" panose="020B0604030504040204" pitchFamily="34" charset="0"/>
                <a:cs typeface="Tahoma" panose="020B0604030504040204" pitchFamily="34" charset="0"/>
              </a:rPr>
              <a:t> </a:t>
            </a:r>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0579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863600" y="544606"/>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544606"/>
            <a:ext cx="1282700" cy="1358900"/>
          </a:xfrm>
          <a:prstGeom prst="rect">
            <a:avLst/>
          </a:prstGeom>
          <a:noFill/>
          <a:ln>
            <a:noFill/>
          </a:ln>
        </p:spPr>
      </p:pic>
      <p:sp>
        <p:nvSpPr>
          <p:cNvPr id="4" name="TextBox 3"/>
          <p:cNvSpPr txBox="1"/>
          <p:nvPr/>
        </p:nvSpPr>
        <p:spPr>
          <a:xfrm>
            <a:off x="3429000" y="685800"/>
            <a:ext cx="5880100" cy="1015663"/>
          </a:xfrm>
          <a:prstGeom prst="rect">
            <a:avLst/>
          </a:prstGeom>
          <a:noFill/>
        </p:spPr>
        <p:txBody>
          <a:bodyPr wrap="square" rtlCol="0">
            <a:spAutoFit/>
          </a:bodyPr>
          <a:lstStyle/>
          <a:p>
            <a:endParaRPr lang="en-GB" sz="2000" b="1" u="sng" dirty="0" smtClean="0">
              <a:latin typeface="Tahoma" panose="020B0604030504040204" pitchFamily="34" charset="0"/>
              <a:ea typeface="Tahoma" panose="020B0604030504040204" pitchFamily="34" charset="0"/>
              <a:cs typeface="Tahoma" panose="020B0604030504040204" pitchFamily="34" charset="0"/>
            </a:endParaRPr>
          </a:p>
          <a:p>
            <a:endParaRPr lang="en-GB" sz="2000" b="1" u="sng" dirty="0">
              <a:latin typeface="Tahoma" panose="020B0604030504040204" pitchFamily="34" charset="0"/>
              <a:ea typeface="Tahoma" panose="020B0604030504040204" pitchFamily="34" charset="0"/>
              <a:cs typeface="Tahoma" panose="020B0604030504040204" pitchFamily="34" charset="0"/>
            </a:endParaRPr>
          </a:p>
          <a:p>
            <a:r>
              <a:rPr lang="en-GB" sz="2000" b="1" u="sng" dirty="0" smtClean="0">
                <a:latin typeface="Tahoma" panose="020B0604030504040204" pitchFamily="34" charset="0"/>
                <a:ea typeface="Tahoma" panose="020B0604030504040204" pitchFamily="34" charset="0"/>
                <a:cs typeface="Tahoma" panose="020B0604030504040204" pitchFamily="34" charset="0"/>
              </a:rPr>
              <a:t>SALESPERSON</a:t>
            </a:r>
            <a:endParaRPr lang="en-GB" sz="2000" b="1" u="sng"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p:nvPr/>
        </p:nvPicPr>
        <p:blipFill rotWithShape="1">
          <a:blip r:embed="rId4"/>
          <a:srcRect l="60160" t="13502" r="4941" b="62817"/>
          <a:stretch/>
        </p:blipFill>
        <p:spPr bwMode="auto">
          <a:xfrm>
            <a:off x="5958205" y="685800"/>
            <a:ext cx="3350895" cy="1819275"/>
          </a:xfrm>
          <a:prstGeom prst="rect">
            <a:avLst/>
          </a:prstGeom>
          <a:ln>
            <a:noFill/>
          </a:ln>
          <a:extLst>
            <a:ext uri="{53640926-AAD7-44D8-BBD7-CCE9431645EC}">
              <a14:shadowObscured xmlns:a14="http://schemas.microsoft.com/office/drawing/2010/main"/>
            </a:ext>
          </a:extLst>
        </p:spPr>
      </p:pic>
      <p:sp>
        <p:nvSpPr>
          <p:cNvPr id="8" name="TextBox 7"/>
          <p:cNvSpPr txBox="1"/>
          <p:nvPr/>
        </p:nvSpPr>
        <p:spPr>
          <a:xfrm>
            <a:off x="685800" y="2593975"/>
            <a:ext cx="11226800" cy="3908762"/>
          </a:xfrm>
          <a:prstGeom prst="rect">
            <a:avLst/>
          </a:prstGeom>
          <a:noFill/>
        </p:spPr>
        <p:txBody>
          <a:bodyPr wrap="square" rtlCol="0">
            <a:spAutoFit/>
          </a:bodyPr>
          <a:lstStyle/>
          <a:p>
            <a:r>
              <a:rPr lang="en-GB" sz="2000" b="1" dirty="0" smtClean="0">
                <a:latin typeface="Tahoma" panose="020B0604030504040204" pitchFamily="34" charset="0"/>
                <a:ea typeface="Tahoma" panose="020B0604030504040204" pitchFamily="34" charset="0"/>
                <a:cs typeface="Tahoma" panose="020B0604030504040204" pitchFamily="34" charset="0"/>
              </a:rPr>
              <a:t>Why?</a:t>
            </a:r>
          </a:p>
          <a:p>
            <a:r>
              <a:rPr lang="en-GB" sz="1600" dirty="0" smtClean="0">
                <a:latin typeface="Tahoma" panose="020B0604030504040204" pitchFamily="34" charset="0"/>
                <a:ea typeface="Tahoma" panose="020B0604030504040204" pitchFamily="34" charset="0"/>
                <a:cs typeface="Tahoma" panose="020B0604030504040204" pitchFamily="34" charset="0"/>
              </a:rPr>
              <a:t>As teachers, one of the challenges we face every day is trying to engage children that may not like the topic or subject that we are teaching. It is our job to try and change that and make them enjoy that subject just as much as we do. In order to do this, we have to try and put on the act and </a:t>
            </a:r>
            <a:r>
              <a:rPr lang="en-GB" sz="1600" b="1" dirty="0" smtClean="0">
                <a:latin typeface="Tahoma" panose="020B0604030504040204" pitchFamily="34" charset="0"/>
                <a:ea typeface="Tahoma" panose="020B0604030504040204" pitchFamily="34" charset="0"/>
                <a:cs typeface="Tahoma" panose="020B0604030504040204" pitchFamily="34" charset="0"/>
              </a:rPr>
              <a:t>SELL THE SUBJECT </a:t>
            </a:r>
            <a:r>
              <a:rPr lang="en-GB" sz="1600" dirty="0" smtClean="0">
                <a:latin typeface="Tahoma" panose="020B0604030504040204" pitchFamily="34" charset="0"/>
                <a:ea typeface="Tahoma" panose="020B0604030504040204" pitchFamily="34" charset="0"/>
                <a:cs typeface="Tahoma" panose="020B0604030504040204" pitchFamily="34" charset="0"/>
              </a:rPr>
              <a:t>to them. Now it is over to you! </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How?</a:t>
            </a:r>
          </a:p>
          <a:p>
            <a:r>
              <a:rPr lang="en-GB" sz="1600" b="1" dirty="0" smtClean="0">
                <a:latin typeface="Tahoma" panose="020B0604030504040204" pitchFamily="34" charset="0"/>
                <a:ea typeface="Tahoma" panose="020B0604030504040204" pitchFamily="34" charset="0"/>
                <a:cs typeface="Tahoma" panose="020B0604030504040204" pitchFamily="34" charset="0"/>
              </a:rPr>
              <a:t>Be enthusiastic </a:t>
            </a:r>
            <a:r>
              <a:rPr lang="en-GB" sz="1600" dirty="0" smtClean="0">
                <a:latin typeface="Tahoma" panose="020B0604030504040204" pitchFamily="34" charset="0"/>
                <a:ea typeface="Tahoma" panose="020B0604030504040204" pitchFamily="34" charset="0"/>
                <a:cs typeface="Tahoma" panose="020B0604030504040204" pitchFamily="34" charset="0"/>
              </a:rPr>
              <a:t>– With each subject or topic. Make them feel like there is a reason for doing this work and not just because you have to. </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1600" b="1" dirty="0" smtClean="0">
                <a:latin typeface="Tahoma" panose="020B0604030504040204" pitchFamily="34" charset="0"/>
                <a:ea typeface="Tahoma" panose="020B0604030504040204" pitchFamily="34" charset="0"/>
                <a:cs typeface="Tahoma" panose="020B0604030504040204" pitchFamily="34" charset="0"/>
              </a:rPr>
              <a:t>Bigger picture </a:t>
            </a:r>
            <a:r>
              <a:rPr lang="en-GB" sz="1600" dirty="0" smtClean="0">
                <a:latin typeface="Tahoma" panose="020B0604030504040204" pitchFamily="34" charset="0"/>
                <a:ea typeface="Tahoma" panose="020B0604030504040204" pitchFamily="34" charset="0"/>
                <a:cs typeface="Tahoma" panose="020B0604030504040204" pitchFamily="34" charset="0"/>
              </a:rPr>
              <a:t>– Where does learning this topic fit into life? What skills are they gaining from these tasks? Where does it fit into the bigger picture? Make sure you can answer them. </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1600" b="1" dirty="0" smtClean="0">
                <a:latin typeface="Tahoma" panose="020B0604030504040204" pitchFamily="34" charset="0"/>
                <a:ea typeface="Tahoma" panose="020B0604030504040204" pitchFamily="34" charset="0"/>
                <a:cs typeface="Tahoma" panose="020B0604030504040204" pitchFamily="34" charset="0"/>
              </a:rPr>
              <a:t>Spot them being good </a:t>
            </a:r>
            <a:r>
              <a:rPr lang="en-GB" sz="1600" dirty="0" smtClean="0">
                <a:latin typeface="Tahoma" panose="020B0604030504040204" pitchFamily="34" charset="0"/>
                <a:ea typeface="Tahoma" panose="020B0604030504040204" pitchFamily="34" charset="0"/>
                <a:cs typeface="Tahoma" panose="020B0604030504040204" pitchFamily="34" charset="0"/>
              </a:rPr>
              <a:t>– If they are working quietly, make sure you praise them. Don’t just highlight when they are off task. Build confidence by praising every chance you get. </a:t>
            </a:r>
          </a:p>
          <a:p>
            <a:endParaRPr lang="en-GB" sz="1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5371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914400" y="544606"/>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544606"/>
            <a:ext cx="1282700" cy="1358900"/>
          </a:xfrm>
          <a:prstGeom prst="rect">
            <a:avLst/>
          </a:prstGeom>
          <a:noFill/>
          <a:ln>
            <a:noFill/>
          </a:ln>
        </p:spPr>
      </p:pic>
      <p:sp>
        <p:nvSpPr>
          <p:cNvPr id="5" name="TextBox 4"/>
          <p:cNvSpPr txBox="1"/>
          <p:nvPr/>
        </p:nvSpPr>
        <p:spPr>
          <a:xfrm>
            <a:off x="3479800" y="1314390"/>
            <a:ext cx="3848100" cy="400110"/>
          </a:xfrm>
          <a:prstGeom prst="rect">
            <a:avLst/>
          </a:prstGeom>
          <a:noFill/>
        </p:spPr>
        <p:txBody>
          <a:bodyPr wrap="square" rtlCol="0">
            <a:spAutoFit/>
          </a:bodyPr>
          <a:lstStyle/>
          <a:p>
            <a:r>
              <a:rPr lang="en-GB" sz="2000" b="1" u="sng" dirty="0" smtClean="0">
                <a:latin typeface="Tahoma" panose="020B0604030504040204" pitchFamily="34" charset="0"/>
                <a:ea typeface="Tahoma" panose="020B0604030504040204" pitchFamily="34" charset="0"/>
                <a:cs typeface="Tahoma" panose="020B0604030504040204" pitchFamily="34" charset="0"/>
              </a:rPr>
              <a:t>Support</a:t>
            </a:r>
            <a:endParaRPr lang="en-GB" sz="2000" b="1" u="sng"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p:cNvPicPr/>
          <p:nvPr/>
        </p:nvPicPr>
        <p:blipFill rotWithShape="1">
          <a:blip r:embed="rId4"/>
          <a:srcRect l="67295" t="13213" r="9761" b="68010"/>
          <a:stretch/>
        </p:blipFill>
        <p:spPr bwMode="auto">
          <a:xfrm>
            <a:off x="5613400" y="774700"/>
            <a:ext cx="2956446" cy="1935480"/>
          </a:xfrm>
          <a:prstGeom prst="rect">
            <a:avLst/>
          </a:prstGeom>
          <a:ln>
            <a:noFill/>
          </a:ln>
          <a:extLst>
            <a:ext uri="{53640926-AAD7-44D8-BBD7-CCE9431645EC}">
              <a14:shadowObscured xmlns:a14="http://schemas.microsoft.com/office/drawing/2010/main"/>
            </a:ext>
          </a:extLst>
        </p:spPr>
      </p:pic>
      <p:sp>
        <p:nvSpPr>
          <p:cNvPr id="7" name="TextBox 6"/>
          <p:cNvSpPr txBox="1"/>
          <p:nvPr/>
        </p:nvSpPr>
        <p:spPr>
          <a:xfrm>
            <a:off x="571500" y="2710180"/>
            <a:ext cx="10916693" cy="3046988"/>
          </a:xfrm>
          <a:prstGeom prst="rect">
            <a:avLst/>
          </a:prstGeom>
          <a:noFill/>
        </p:spPr>
        <p:txBody>
          <a:bodyPr wrap="square" rtlCol="0">
            <a:spAutoFit/>
          </a:bodyPr>
          <a:lstStyle/>
          <a:p>
            <a:r>
              <a:rPr lang="en-GB" sz="2000" b="1" dirty="0" smtClean="0">
                <a:latin typeface="Tahoma" panose="020B0604030504040204" pitchFamily="34" charset="0"/>
                <a:ea typeface="Tahoma" panose="020B0604030504040204" pitchFamily="34" charset="0"/>
                <a:cs typeface="Tahoma" panose="020B0604030504040204" pitchFamily="34" charset="0"/>
              </a:rPr>
              <a:t>Why?		</a:t>
            </a:r>
          </a:p>
          <a:p>
            <a:r>
              <a:rPr lang="en-GB" sz="1600" dirty="0" smtClean="0">
                <a:latin typeface="Tahoma" panose="020B0604030504040204" pitchFamily="34" charset="0"/>
                <a:ea typeface="Tahoma" panose="020B0604030504040204" pitchFamily="34" charset="0"/>
                <a:cs typeface="Tahoma" panose="020B0604030504040204" pitchFamily="34" charset="0"/>
              </a:rPr>
              <a:t>Just because your child/ children are not in front of teachers at school, does not mean to say you cannot stay in contact with your child’s teachers.</a:t>
            </a:r>
          </a:p>
          <a:p>
            <a:pPr algn="ctr"/>
            <a:endParaRPr lang="en-GB" sz="2000" b="1" dirty="0" smtClean="0">
              <a:latin typeface="Tahoma" panose="020B0604030504040204" pitchFamily="34" charset="0"/>
              <a:ea typeface="Tahoma" panose="020B0604030504040204" pitchFamily="34" charset="0"/>
              <a:cs typeface="Tahoma" panose="020B0604030504040204" pitchFamily="34" charset="0"/>
            </a:endParaRPr>
          </a:p>
          <a:p>
            <a:pPr algn="ctr"/>
            <a:r>
              <a:rPr lang="en-GB" sz="2000" b="1" dirty="0" smtClean="0">
                <a:latin typeface="Tahoma" panose="020B0604030504040204" pitchFamily="34" charset="0"/>
                <a:ea typeface="Tahoma" panose="020B0604030504040204" pitchFamily="34" charset="0"/>
                <a:cs typeface="Tahoma" panose="020B0604030504040204" pitchFamily="34" charset="0"/>
              </a:rPr>
              <a:t>WE ARE STILL HERE TO </a:t>
            </a:r>
            <a:r>
              <a:rPr lang="en-GB" sz="2000" b="1" dirty="0" smtClean="0">
                <a:latin typeface="Tahoma" panose="020B0604030504040204" pitchFamily="34" charset="0"/>
                <a:ea typeface="Tahoma" panose="020B0604030504040204" pitchFamily="34" charset="0"/>
                <a:cs typeface="Tahoma" panose="020B0604030504040204" pitchFamily="34" charset="0"/>
              </a:rPr>
              <a:t>HELP. </a:t>
            </a:r>
            <a:r>
              <a:rPr lang="en-GB" sz="2000" b="1" dirty="0" smtClean="0">
                <a:latin typeface="Tahoma" panose="020B0604030504040204" pitchFamily="34" charset="0"/>
                <a:ea typeface="Tahoma" panose="020B0604030504040204" pitchFamily="34" charset="0"/>
                <a:cs typeface="Tahoma" panose="020B0604030504040204" pitchFamily="34" charset="0"/>
              </a:rPr>
              <a:t>USE US!</a:t>
            </a:r>
            <a:r>
              <a:rPr lang="en-GB" sz="1600" b="1" dirty="0" smtClean="0">
                <a:latin typeface="Tahoma" panose="020B0604030504040204" pitchFamily="34" charset="0"/>
                <a:ea typeface="Tahoma" panose="020B0604030504040204" pitchFamily="34" charset="0"/>
                <a:cs typeface="Tahoma" panose="020B0604030504040204" pitchFamily="34" charset="0"/>
              </a:rPr>
              <a:t> </a:t>
            </a:r>
          </a:p>
          <a:p>
            <a:pPr algn="ctr"/>
            <a:endParaRPr lang="en-GB" sz="1600" b="1"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How?</a:t>
            </a:r>
          </a:p>
          <a:p>
            <a:r>
              <a:rPr lang="en-GB" sz="1600" dirty="0" smtClean="0">
                <a:latin typeface="Tahoma" panose="020B0604030504040204" pitchFamily="34" charset="0"/>
                <a:ea typeface="Tahoma" panose="020B0604030504040204" pitchFamily="34" charset="0"/>
                <a:cs typeface="Tahoma" panose="020B0604030504040204" pitchFamily="34" charset="0"/>
              </a:rPr>
              <a:t>Work is being set on Doddle for students. If you have any questions about this, please contact the school.</a:t>
            </a:r>
          </a:p>
          <a:p>
            <a:r>
              <a:rPr lang="en-GB" sz="1600" dirty="0" smtClean="0">
                <a:latin typeface="Tahoma" panose="020B0604030504040204" pitchFamily="34" charset="0"/>
                <a:ea typeface="Tahoma" panose="020B0604030504040204" pitchFamily="34" charset="0"/>
                <a:cs typeface="Tahoma" panose="020B0604030504040204" pitchFamily="34" charset="0"/>
              </a:rPr>
              <a:t>Who to contact?</a:t>
            </a:r>
          </a:p>
          <a:p>
            <a:r>
              <a:rPr lang="en-GB" sz="1600" dirty="0" smtClean="0">
                <a:latin typeface="Tahoma" panose="020B0604030504040204" pitchFamily="34" charset="0"/>
                <a:ea typeface="Tahoma" panose="020B0604030504040204" pitchFamily="34" charset="0"/>
                <a:cs typeface="Tahoma" panose="020B0604030504040204" pitchFamily="34" charset="0"/>
              </a:rPr>
              <a:t>Contact school in the normal way through </a:t>
            </a:r>
            <a:r>
              <a:rPr lang="en-GB" sz="1600" dirty="0" smtClean="0">
                <a:latin typeface="Tahoma" panose="020B0604030504040204" pitchFamily="34" charset="0"/>
                <a:ea typeface="Tahoma" panose="020B0604030504040204" pitchFamily="34" charset="0"/>
                <a:cs typeface="Tahoma" panose="020B0604030504040204" pitchFamily="34" charset="0"/>
                <a:hlinkClick r:id="rId5"/>
              </a:rPr>
              <a:t>info@phs.cheshire.sch.uk</a:t>
            </a:r>
            <a:r>
              <a:rPr lang="en-GB" sz="1600" dirty="0" smtClean="0">
                <a:latin typeface="Tahoma" panose="020B0604030504040204" pitchFamily="34" charset="0"/>
                <a:ea typeface="Tahoma" panose="020B0604030504040204" pitchFamily="34" charset="0"/>
                <a:cs typeface="Tahoma" panose="020B0604030504040204" pitchFamily="34" charset="0"/>
              </a:rPr>
              <a:t> or through the Year Teams.</a:t>
            </a:r>
          </a:p>
          <a:p>
            <a:endParaRPr lang="en-GB" sz="1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90198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722990" y="549403"/>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544606"/>
            <a:ext cx="1282700" cy="1358900"/>
          </a:xfrm>
          <a:prstGeom prst="rect">
            <a:avLst/>
          </a:prstGeom>
          <a:noFill/>
          <a:ln>
            <a:noFill/>
          </a:ln>
        </p:spPr>
      </p:pic>
      <p:sp>
        <p:nvSpPr>
          <p:cNvPr id="4" name="TextBox 3"/>
          <p:cNvSpPr txBox="1"/>
          <p:nvPr/>
        </p:nvSpPr>
        <p:spPr>
          <a:xfrm>
            <a:off x="5193755" y="1503396"/>
            <a:ext cx="3492500" cy="400110"/>
          </a:xfrm>
          <a:prstGeom prst="rect">
            <a:avLst/>
          </a:prstGeom>
          <a:noFill/>
        </p:spPr>
        <p:txBody>
          <a:bodyPr wrap="square" rtlCol="0">
            <a:spAutoFit/>
          </a:bodyPr>
          <a:lstStyle/>
          <a:p>
            <a:r>
              <a:rPr lang="en-GB" sz="2000" b="1" u="sng" dirty="0" smtClean="0">
                <a:latin typeface="Tahoma" panose="020B0604030504040204" pitchFamily="34" charset="0"/>
                <a:ea typeface="Tahoma" panose="020B0604030504040204" pitchFamily="34" charset="0"/>
                <a:cs typeface="Tahoma" panose="020B0604030504040204" pitchFamily="34" charset="0"/>
              </a:rPr>
              <a:t>Share and De-stress</a:t>
            </a:r>
            <a:endParaRPr lang="en-GB" sz="2000" b="1" u="sng"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p:nvPr/>
        </p:nvPicPr>
        <p:blipFill rotWithShape="1">
          <a:blip r:embed="rId4"/>
          <a:srcRect l="19611" t="43207" r="38178" b="17532"/>
          <a:stretch/>
        </p:blipFill>
        <p:spPr bwMode="auto">
          <a:xfrm>
            <a:off x="2793999" y="931897"/>
            <a:ext cx="1984375" cy="1443004"/>
          </a:xfrm>
          <a:prstGeom prst="rect">
            <a:avLst/>
          </a:prstGeom>
          <a:ln>
            <a:noFill/>
          </a:ln>
          <a:extLst>
            <a:ext uri="{53640926-AAD7-44D8-BBD7-CCE9431645EC}">
              <a14:shadowObscured xmlns:a14="http://schemas.microsoft.com/office/drawing/2010/main"/>
            </a:ext>
          </a:extLst>
        </p:spPr>
      </p:pic>
      <p:sp>
        <p:nvSpPr>
          <p:cNvPr id="8" name="TextBox 7"/>
          <p:cNvSpPr txBox="1"/>
          <p:nvPr/>
        </p:nvSpPr>
        <p:spPr>
          <a:xfrm>
            <a:off x="533400" y="2628900"/>
            <a:ext cx="11176000" cy="3970318"/>
          </a:xfrm>
          <a:prstGeom prst="rect">
            <a:avLst/>
          </a:prstGeom>
          <a:noFill/>
        </p:spPr>
        <p:txBody>
          <a:bodyPr wrap="square" rtlCol="0">
            <a:spAutoFit/>
          </a:bodyPr>
          <a:lstStyle/>
          <a:p>
            <a:r>
              <a:rPr lang="en-GB" sz="2000" b="1" dirty="0" smtClean="0">
                <a:latin typeface="Tahoma" panose="020B0604030504040204" pitchFamily="34" charset="0"/>
                <a:ea typeface="Tahoma" panose="020B0604030504040204" pitchFamily="34" charset="0"/>
                <a:cs typeface="Tahoma" panose="020B0604030504040204" pitchFamily="34" charset="0"/>
              </a:rPr>
              <a:t>Why?</a:t>
            </a:r>
          </a:p>
          <a:p>
            <a:r>
              <a:rPr lang="en-GB" sz="1600" dirty="0" smtClean="0">
                <a:latin typeface="Tahoma" panose="020B0604030504040204" pitchFamily="34" charset="0"/>
                <a:ea typeface="Tahoma" panose="020B0604030504040204" pitchFamily="34" charset="0"/>
                <a:cs typeface="Tahoma" panose="020B0604030504040204" pitchFamily="34" charset="0"/>
              </a:rPr>
              <a:t>We are in completely uncharted territory. </a:t>
            </a:r>
            <a:r>
              <a:rPr lang="en-GB" sz="1600" dirty="0" smtClean="0">
                <a:latin typeface="Tahoma" panose="020B0604030504040204" pitchFamily="34" charset="0"/>
                <a:ea typeface="Tahoma" panose="020B0604030504040204" pitchFamily="34" charset="0"/>
                <a:cs typeface="Tahoma" panose="020B0604030504040204" pitchFamily="34" charset="0"/>
              </a:rPr>
              <a:t>You </a:t>
            </a:r>
            <a:r>
              <a:rPr lang="en-GB" sz="1600" dirty="0" smtClean="0">
                <a:latin typeface="Tahoma" panose="020B0604030504040204" pitchFamily="34" charset="0"/>
                <a:ea typeface="Tahoma" panose="020B0604030504040204" pitchFamily="34" charset="0"/>
                <a:cs typeface="Tahoma" panose="020B0604030504040204" pitchFamily="34" charset="0"/>
              </a:rPr>
              <a:t>will some great days and you will have some days where you are just banging your head against a wall! All you can do is to keep calm and to try and keep yourself sane. You are no good to anyone if you are stressed and snappy!</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How?</a:t>
            </a:r>
          </a:p>
          <a:p>
            <a:r>
              <a:rPr lang="en-GB" sz="1600" b="1" dirty="0" smtClean="0">
                <a:latin typeface="Tahoma" panose="020B0604030504040204" pitchFamily="34" charset="0"/>
                <a:ea typeface="Tahoma" panose="020B0604030504040204" pitchFamily="34" charset="0"/>
                <a:cs typeface="Tahoma" panose="020B0604030504040204" pitchFamily="34" charset="0"/>
              </a:rPr>
              <a:t>Photos</a:t>
            </a:r>
            <a:r>
              <a:rPr lang="en-GB" sz="1600" dirty="0" smtClean="0">
                <a:latin typeface="Tahoma" panose="020B0604030504040204" pitchFamily="34" charset="0"/>
                <a:ea typeface="Tahoma" panose="020B0604030504040204" pitchFamily="34" charset="0"/>
                <a:cs typeface="Tahoma" panose="020B0604030504040204" pitchFamily="34" charset="0"/>
              </a:rPr>
              <a:t> – Show your children photos of their friends working so that they know that it isn’t just them having to do school work.</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1600" b="1" dirty="0" smtClean="0">
                <a:latin typeface="Tahoma" panose="020B0604030504040204" pitchFamily="34" charset="0"/>
                <a:ea typeface="Tahoma" panose="020B0604030504040204" pitchFamily="34" charset="0"/>
                <a:cs typeface="Tahoma" panose="020B0604030504040204" pitchFamily="34" charset="0"/>
              </a:rPr>
              <a:t>Ideas</a:t>
            </a:r>
            <a:r>
              <a:rPr lang="en-GB" sz="1600" dirty="0" smtClean="0">
                <a:latin typeface="Tahoma" panose="020B0604030504040204" pitchFamily="34" charset="0"/>
                <a:ea typeface="Tahoma" panose="020B0604030504040204" pitchFamily="34" charset="0"/>
                <a:cs typeface="Tahoma" panose="020B0604030504040204" pitchFamily="34" charset="0"/>
              </a:rPr>
              <a:t> – If something is working well for you, then tell your friends. Likewise, tell them what hasn’t worked. </a:t>
            </a:r>
          </a:p>
          <a:p>
            <a:endParaRPr lang="en-GB" sz="1600" dirty="0" smtClean="0">
              <a:latin typeface="Tahoma" panose="020B0604030504040204" pitchFamily="34" charset="0"/>
              <a:ea typeface="Tahoma" panose="020B0604030504040204" pitchFamily="34" charset="0"/>
              <a:cs typeface="Tahoma" panose="020B0604030504040204" pitchFamily="34" charset="0"/>
            </a:endParaRPr>
          </a:p>
          <a:p>
            <a:r>
              <a:rPr lang="en-GB" sz="1600" b="1" dirty="0" smtClean="0">
                <a:latin typeface="Tahoma" panose="020B0604030504040204" pitchFamily="34" charset="0"/>
                <a:ea typeface="Tahoma" panose="020B0604030504040204" pitchFamily="34" charset="0"/>
                <a:cs typeface="Tahoma" panose="020B0604030504040204" pitchFamily="34" charset="0"/>
              </a:rPr>
              <a:t>Talk</a:t>
            </a:r>
            <a:r>
              <a:rPr lang="en-GB" sz="1600" dirty="0" smtClean="0">
                <a:latin typeface="Tahoma" panose="020B0604030504040204" pitchFamily="34" charset="0"/>
                <a:ea typeface="Tahoma" panose="020B0604030504040204" pitchFamily="34" charset="0"/>
                <a:cs typeface="Tahoma" panose="020B0604030504040204" pitchFamily="34" charset="0"/>
              </a:rPr>
              <a:t> – Make sure you speak to people outside of your home about your stresses and frustrations. We know how stressful teaching can be and it is SO IMPORTANT that you get things off your chest for your own wellbeing. </a:t>
            </a:r>
          </a:p>
          <a:p>
            <a:endParaRPr lang="en-GB" sz="1600" dirty="0" smtClean="0">
              <a:latin typeface="Tahoma" panose="020B0604030504040204" pitchFamily="34" charset="0"/>
              <a:ea typeface="Tahoma" panose="020B0604030504040204" pitchFamily="34" charset="0"/>
              <a:cs typeface="Tahoma" panose="020B0604030504040204" pitchFamily="34" charset="0"/>
            </a:endParaRPr>
          </a:p>
          <a:p>
            <a:endParaRPr lang="en-GB" sz="2000" b="1" dirty="0">
              <a:latin typeface="Arial" panose="020B0604020202020204" pitchFamily="34" charset="0"/>
              <a:cs typeface="Arial" panose="020B0604020202020204" pitchFamily="34" charset="0"/>
            </a:endParaRPr>
          </a:p>
        </p:txBody>
      </p:sp>
      <p:pic>
        <p:nvPicPr>
          <p:cNvPr id="10" name="Picture 9"/>
          <p:cNvPicPr/>
          <p:nvPr/>
        </p:nvPicPr>
        <p:blipFill rotWithShape="1">
          <a:blip r:embed="rId5"/>
          <a:srcRect l="86084" t="12463" r="5274" b="66556"/>
          <a:stretch/>
        </p:blipFill>
        <p:spPr bwMode="auto">
          <a:xfrm>
            <a:off x="8265954" y="825500"/>
            <a:ext cx="1030445" cy="1803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19154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850900" y="555812"/>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05493" y="544606"/>
            <a:ext cx="1282700" cy="1358900"/>
          </a:xfrm>
          <a:prstGeom prst="rect">
            <a:avLst/>
          </a:prstGeom>
          <a:noFill/>
          <a:ln>
            <a:noFill/>
          </a:ln>
        </p:spPr>
      </p:pic>
      <p:sp>
        <p:nvSpPr>
          <p:cNvPr id="4" name="TextBox 3"/>
          <p:cNvSpPr txBox="1"/>
          <p:nvPr/>
        </p:nvSpPr>
        <p:spPr>
          <a:xfrm>
            <a:off x="3174729" y="1486475"/>
            <a:ext cx="3162300" cy="400110"/>
          </a:xfrm>
          <a:prstGeom prst="rect">
            <a:avLst/>
          </a:prstGeom>
          <a:noFill/>
        </p:spPr>
        <p:txBody>
          <a:bodyPr wrap="square" rtlCol="0">
            <a:spAutoFit/>
          </a:bodyPr>
          <a:lstStyle/>
          <a:p>
            <a:r>
              <a:rPr lang="en-GB" sz="2000" b="1" u="sng" dirty="0" smtClean="0">
                <a:latin typeface="Tahoma" panose="020B0604030504040204" pitchFamily="34" charset="0"/>
                <a:ea typeface="Tahoma" panose="020B0604030504040204" pitchFamily="34" charset="0"/>
                <a:cs typeface="Tahoma" panose="020B0604030504040204" pitchFamily="34" charset="0"/>
              </a:rPr>
              <a:t>And Finally…</a:t>
            </a:r>
            <a:endParaRPr lang="en-GB" sz="2000" b="1" u="sng" dirty="0">
              <a:latin typeface="Tahoma" panose="020B0604030504040204" pitchFamily="34" charset="0"/>
              <a:ea typeface="Tahoma" panose="020B0604030504040204" pitchFamily="34" charset="0"/>
              <a:cs typeface="Tahoma" panose="020B0604030504040204" pitchFamily="34" charset="0"/>
            </a:endParaRPr>
          </a:p>
        </p:txBody>
      </p:sp>
      <p:pic>
        <p:nvPicPr>
          <p:cNvPr id="9" name="Picture 8"/>
          <p:cNvPicPr/>
          <p:nvPr/>
        </p:nvPicPr>
        <p:blipFill rotWithShape="1">
          <a:blip r:embed="rId4"/>
          <a:srcRect l="26590" t="57333" r="58952" b="25010"/>
          <a:stretch/>
        </p:blipFill>
        <p:spPr bwMode="auto">
          <a:xfrm>
            <a:off x="6070600" y="801370"/>
            <a:ext cx="2501900" cy="2170430"/>
          </a:xfrm>
          <a:prstGeom prst="rect">
            <a:avLst/>
          </a:prstGeom>
          <a:ln>
            <a:noFill/>
          </a:ln>
          <a:extLst>
            <a:ext uri="{53640926-AAD7-44D8-BBD7-CCE9431645EC}">
              <a14:shadowObscured xmlns:a14="http://schemas.microsoft.com/office/drawing/2010/main"/>
            </a:ext>
          </a:extLst>
        </p:spPr>
      </p:pic>
      <p:sp>
        <p:nvSpPr>
          <p:cNvPr id="10" name="TextBox 9"/>
          <p:cNvSpPr txBox="1"/>
          <p:nvPr/>
        </p:nvSpPr>
        <p:spPr>
          <a:xfrm>
            <a:off x="469900" y="2971800"/>
            <a:ext cx="11163300" cy="3477875"/>
          </a:xfrm>
          <a:prstGeom prst="rect">
            <a:avLst/>
          </a:prstGeom>
          <a:noFill/>
        </p:spPr>
        <p:txBody>
          <a:bodyPr wrap="square" rtlCol="0">
            <a:spAutoFit/>
          </a:bodyPr>
          <a:lstStyle/>
          <a:p>
            <a:r>
              <a:rPr lang="en-GB" sz="2000" b="1" dirty="0" smtClean="0">
                <a:latin typeface="Tahoma" panose="020B0604030504040204" pitchFamily="34" charset="0"/>
                <a:ea typeface="Tahoma" panose="020B0604030504040204" pitchFamily="34" charset="0"/>
                <a:cs typeface="Tahoma" panose="020B0604030504040204" pitchFamily="34" charset="0"/>
              </a:rPr>
              <a:t>Don’t put pressure on yourselves</a:t>
            </a:r>
          </a:p>
          <a:p>
            <a:r>
              <a:rPr lang="en-GB" sz="1600" dirty="0" smtClean="0">
                <a:latin typeface="Tahoma" panose="020B0604030504040204" pitchFamily="34" charset="0"/>
                <a:ea typeface="Tahoma" panose="020B0604030504040204" pitchFamily="34" charset="0"/>
                <a:cs typeface="Tahoma" panose="020B0604030504040204" pitchFamily="34" charset="0"/>
              </a:rPr>
              <a:t>We are in completely uncharted territory. All we can do is to try our best; it won’t be perfect so don’t put unnecessary pressure on yourself to deliver a perfect curriculum with limited resources and restricted space. </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Stick to </a:t>
            </a:r>
            <a:r>
              <a:rPr lang="en-GB" sz="2000" b="1" dirty="0" smtClean="0">
                <a:latin typeface="Tahoma" panose="020B0604030504040204" pitchFamily="34" charset="0"/>
                <a:ea typeface="Tahoma" panose="020B0604030504040204" pitchFamily="34" charset="0"/>
                <a:cs typeface="Tahoma" panose="020B0604030504040204" pitchFamily="34" charset="0"/>
              </a:rPr>
              <a:t>your </a:t>
            </a:r>
            <a:r>
              <a:rPr lang="en-GB" sz="2000" b="1" dirty="0" smtClean="0">
                <a:latin typeface="Tahoma" panose="020B0604030504040204" pitchFamily="34" charset="0"/>
                <a:ea typeface="Tahoma" panose="020B0604030504040204" pitchFamily="34" charset="0"/>
                <a:cs typeface="Tahoma" panose="020B0604030504040204" pitchFamily="34" charset="0"/>
              </a:rPr>
              <a:t>strengths</a:t>
            </a:r>
          </a:p>
          <a:p>
            <a:r>
              <a:rPr lang="en-GB" sz="1600" dirty="0" smtClean="0">
                <a:latin typeface="Tahoma" panose="020B0604030504040204" pitchFamily="34" charset="0"/>
                <a:ea typeface="Tahoma" panose="020B0604030504040204" pitchFamily="34" charset="0"/>
                <a:cs typeface="Tahoma" panose="020B0604030504040204" pitchFamily="34" charset="0"/>
              </a:rPr>
              <a:t>If you are a good cook, show your then how to cook a few meals. If you are good with numbers, make maths </a:t>
            </a:r>
            <a:r>
              <a:rPr lang="en-GB" sz="1600" dirty="0" smtClean="0">
                <a:latin typeface="Tahoma" panose="020B0604030504040204" pitchFamily="34" charset="0"/>
                <a:ea typeface="Tahoma" panose="020B0604030504040204" pitchFamily="34" charset="0"/>
                <a:cs typeface="Tahoma" panose="020B0604030504040204" pitchFamily="34" charset="0"/>
              </a:rPr>
              <a:t>an </a:t>
            </a:r>
            <a:r>
              <a:rPr lang="en-GB" sz="1600" dirty="0" smtClean="0">
                <a:latin typeface="Tahoma" panose="020B0604030504040204" pitchFamily="34" charset="0"/>
                <a:ea typeface="Tahoma" panose="020B0604030504040204" pitchFamily="34" charset="0"/>
                <a:cs typeface="Tahoma" panose="020B0604030504040204" pitchFamily="34" charset="0"/>
              </a:rPr>
              <a:t>area you spend more time on. Whatever you are good at, make them part of that and teach them skills you already have.</a:t>
            </a:r>
          </a:p>
          <a:p>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2000" b="1" dirty="0" smtClean="0">
                <a:latin typeface="Tahoma" panose="020B0604030504040204" pitchFamily="34" charset="0"/>
                <a:ea typeface="Tahoma" panose="020B0604030504040204" pitchFamily="34" charset="0"/>
                <a:cs typeface="Tahoma" panose="020B0604030504040204" pitchFamily="34" charset="0"/>
              </a:rPr>
              <a:t>ENJOY SPENDING TIME WITH YOUR CHILDREN</a:t>
            </a:r>
          </a:p>
          <a:p>
            <a:r>
              <a:rPr lang="en-GB" sz="1600" dirty="0" smtClean="0">
                <a:latin typeface="Tahoma" panose="020B0604030504040204" pitchFamily="34" charset="0"/>
                <a:ea typeface="Tahoma" panose="020B0604030504040204" pitchFamily="34" charset="0"/>
                <a:cs typeface="Tahoma" panose="020B0604030504040204" pitchFamily="34" charset="0"/>
              </a:rPr>
              <a:t>We know how fast our children grow up. Soon they will be adults and living a completely separate life. This is a chance to really have some quality time so when we get through this difficult time, you can look back at some fond memories as well!</a:t>
            </a:r>
          </a:p>
          <a:p>
            <a:endParaRPr lang="en-GB" sz="1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76352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5397" t="34874" r="65396" b="59209"/>
          <a:stretch/>
        </p:blipFill>
        <p:spPr bwMode="auto">
          <a:xfrm>
            <a:off x="774700" y="638410"/>
            <a:ext cx="2323829" cy="1582596"/>
          </a:xfrm>
          <a:prstGeom prst="rect">
            <a:avLst/>
          </a:prstGeom>
          <a:ln>
            <a:noFill/>
          </a:ln>
          <a:extLst>
            <a:ext uri="{53640926-AAD7-44D8-BBD7-CCE9431645EC}">
              <a14:shadowObscured xmlns:a14="http://schemas.microsoft.com/office/drawing/2010/main"/>
            </a:ext>
          </a:extLst>
        </p:spPr>
      </p:pic>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4900" y="544606"/>
            <a:ext cx="1480593" cy="1449294"/>
          </a:xfrm>
          <a:prstGeom prst="rect">
            <a:avLst/>
          </a:prstGeom>
          <a:noFill/>
          <a:ln>
            <a:noFill/>
          </a:ln>
        </p:spPr>
      </p:pic>
      <p:sp>
        <p:nvSpPr>
          <p:cNvPr id="4" name="TextBox 3"/>
          <p:cNvSpPr txBox="1"/>
          <p:nvPr/>
        </p:nvSpPr>
        <p:spPr>
          <a:xfrm>
            <a:off x="2946400" y="1231900"/>
            <a:ext cx="6553200" cy="3139321"/>
          </a:xfrm>
          <a:prstGeom prst="rect">
            <a:avLst/>
          </a:prstGeom>
          <a:noFill/>
        </p:spPr>
        <p:txBody>
          <a:bodyPr wrap="square" rtlCol="0">
            <a:spAutoFit/>
          </a:bodyPr>
          <a:lstStyle/>
          <a:p>
            <a:pPr algn="ctr"/>
            <a:r>
              <a:rPr lang="en-GB" sz="6600" b="1" dirty="0" smtClean="0">
                <a:latin typeface="Tahoma" panose="020B0604030504040204" pitchFamily="34" charset="0"/>
                <a:ea typeface="Tahoma" panose="020B0604030504040204" pitchFamily="34" charset="0"/>
                <a:cs typeface="Tahoma" panose="020B0604030504040204" pitchFamily="34" charset="0"/>
              </a:rPr>
              <a:t>Good Luck </a:t>
            </a:r>
          </a:p>
          <a:p>
            <a:pPr algn="ctr"/>
            <a:r>
              <a:rPr lang="en-GB" sz="6600" b="1" dirty="0" smtClean="0">
                <a:latin typeface="Tahoma" panose="020B0604030504040204" pitchFamily="34" charset="0"/>
                <a:ea typeface="Tahoma" panose="020B0604030504040204" pitchFamily="34" charset="0"/>
                <a:cs typeface="Tahoma" panose="020B0604030504040204" pitchFamily="34" charset="0"/>
              </a:rPr>
              <a:t>&amp; </a:t>
            </a:r>
          </a:p>
          <a:p>
            <a:pPr algn="ctr"/>
            <a:r>
              <a:rPr lang="en-GB" sz="6600" b="1" dirty="0" smtClean="0">
                <a:latin typeface="Tahoma" panose="020B0604030504040204" pitchFamily="34" charset="0"/>
                <a:ea typeface="Tahoma" panose="020B0604030504040204" pitchFamily="34" charset="0"/>
                <a:cs typeface="Tahoma" panose="020B0604030504040204" pitchFamily="34" charset="0"/>
              </a:rPr>
              <a:t>Stay In Touch</a:t>
            </a:r>
            <a:endParaRPr lang="en-GB" sz="66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85103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TotalTime>
  <Words>1077</Words>
  <Application>Microsoft Office PowerPoint</Application>
  <PresentationFormat>Widescreen</PresentationFormat>
  <Paragraphs>79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Poynton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 White</dc:creator>
  <cp:lastModifiedBy>M Dean</cp:lastModifiedBy>
  <cp:revision>21</cp:revision>
  <dcterms:created xsi:type="dcterms:W3CDTF">2020-03-26T10:07:28Z</dcterms:created>
  <dcterms:modified xsi:type="dcterms:W3CDTF">2020-03-26T14:42:56Z</dcterms:modified>
</cp:coreProperties>
</file>