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676" r:id="rId2"/>
    <p:sldId id="674" r:id="rId3"/>
    <p:sldId id="678" r:id="rId4"/>
    <p:sldId id="679" r:id="rId5"/>
    <p:sldId id="675" r:id="rId6"/>
    <p:sldId id="680" r:id="rId7"/>
    <p:sldId id="683" r:id="rId8"/>
    <p:sldId id="682" r:id="rId9"/>
    <p:sldId id="684" r:id="rId10"/>
    <p:sldId id="685" r:id="rId11"/>
    <p:sldId id="686" r:id="rId12"/>
    <p:sldId id="607" r:id="rId13"/>
    <p:sldId id="614" r:id="rId14"/>
    <p:sldId id="688" r:id="rId15"/>
    <p:sldId id="689" r:id="rId16"/>
    <p:sldId id="690" r:id="rId17"/>
    <p:sldId id="691" r:id="rId18"/>
    <p:sldId id="692" r:id="rId19"/>
    <p:sldId id="693" r:id="rId20"/>
    <p:sldId id="694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1" d="100"/>
          <a:sy n="81" d="100"/>
        </p:scale>
        <p:origin x="808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929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 baseline="0">
                <a:solidFill>
                  <a:srgbClr val="002060"/>
                </a:solidFill>
              </a:defRPr>
            </a:lvl1pPr>
            <a:lvl2pPr>
              <a:defRPr baseline="0">
                <a:solidFill>
                  <a:srgbClr val="002060"/>
                </a:solidFill>
              </a:defRPr>
            </a:lvl2pPr>
            <a:lvl3pPr>
              <a:defRPr baseline="0">
                <a:solidFill>
                  <a:srgbClr val="002060"/>
                </a:solidFill>
              </a:defRPr>
            </a:lvl3pPr>
            <a:lvl4pPr>
              <a:defRPr baseline="0">
                <a:solidFill>
                  <a:srgbClr val="002060"/>
                </a:solidFill>
              </a:defRPr>
            </a:lvl4pPr>
            <a:lvl5pPr>
              <a:defRPr baseline="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835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550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519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604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245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821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247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525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9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7388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2751927" y="1376432"/>
            <a:ext cx="5430768" cy="4032451"/>
            <a:chOff x="4469824" y="1124744"/>
            <a:chExt cx="6236041" cy="4032451"/>
          </a:xfrm>
        </p:grpSpPr>
        <p:sp>
          <p:nvSpPr>
            <p:cNvPr id="2" name="Isosceles Triangle 1"/>
            <p:cNvSpPr/>
            <p:nvPr userDrawn="1"/>
          </p:nvSpPr>
          <p:spPr bwMode="auto">
            <a:xfrm>
              <a:off x="4469824" y="1124744"/>
              <a:ext cx="6236041" cy="4032448"/>
            </a:xfrm>
            <a:prstGeom prst="triangl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endParaRPr kumimoji="0" lang="en-GB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Microsoft YaHei" charset="-122"/>
              </a:endParaRPr>
            </a:p>
          </p:txBody>
        </p:sp>
        <p:cxnSp>
          <p:nvCxnSpPr>
            <p:cNvPr id="3" name="Straight Connector 2"/>
            <p:cNvCxnSpPr/>
            <p:nvPr userDrawn="1"/>
          </p:nvCxnSpPr>
          <p:spPr bwMode="auto">
            <a:xfrm>
              <a:off x="5423219" y="3933056"/>
              <a:ext cx="4319918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 userDrawn="1"/>
          </p:nvCxnSpPr>
          <p:spPr bwMode="auto">
            <a:xfrm>
              <a:off x="6479199" y="2564904"/>
              <a:ext cx="2207958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 userDrawn="1"/>
          </p:nvCxnSpPr>
          <p:spPr bwMode="auto">
            <a:xfrm>
              <a:off x="7535179" y="2564907"/>
              <a:ext cx="0" cy="1368152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 userDrawn="1"/>
          </p:nvCxnSpPr>
          <p:spPr bwMode="auto">
            <a:xfrm>
              <a:off x="6671196" y="3933059"/>
              <a:ext cx="0" cy="1224136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 userDrawn="1"/>
          </p:nvCxnSpPr>
          <p:spPr bwMode="auto">
            <a:xfrm>
              <a:off x="8399163" y="3933059"/>
              <a:ext cx="0" cy="1224136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 userDrawn="1"/>
          </p:nvSpPr>
          <p:spPr>
            <a:xfrm>
              <a:off x="5615217" y="4365104"/>
              <a:ext cx="4127921" cy="36933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3 things you knew already</a:t>
              </a: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6479199" y="2996956"/>
              <a:ext cx="2111960" cy="64633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2 things you learnt today</a:t>
              </a: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6394406" y="1412779"/>
              <a:ext cx="2292751" cy="64633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1 question about today’s topic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68531015"/>
      </p:ext>
    </p:extLst>
  </p:cSld>
  <p:clrMapOvr>
    <a:masterClrMapping/>
  </p:clrMapOvr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512" y="0"/>
            <a:ext cx="753488" cy="75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622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2060"/>
          </a:solidFill>
          <a:latin typeface="+mn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00206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Dozens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8908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Dozens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Do you know a quick way to check if a number is a multiple of two? </a:t>
            </a:r>
          </a:p>
          <a:p>
            <a:endParaRPr lang="en-US" dirty="0"/>
          </a:p>
          <a:p>
            <a:r>
              <a:rPr lang="en-US" dirty="0"/>
              <a:t>Your task is to find the largest possible three-digit number which uses two randomly selected numbers, and any one digit number of your own, to make a multiple of 2.</a:t>
            </a:r>
          </a:p>
          <a:p>
            <a:endParaRPr lang="en-US" dirty="0"/>
          </a:p>
          <a:p>
            <a:r>
              <a:rPr lang="en-US" dirty="0"/>
              <a:t>Can you describe a strategy that ensures your first 'guess' is always correct?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7355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Dozens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Now your task is to find the largest 3 digit multiple of three using the same process.</a:t>
            </a:r>
          </a:p>
          <a:p>
            <a:endParaRPr lang="en-US" dirty="0"/>
          </a:p>
          <a:p>
            <a:r>
              <a:rPr lang="en-US" dirty="0"/>
              <a:t>If you are feeling confident with your answer can you write down a way to explain to a year 5 student how you can be so sure every time?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2608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Dozens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Now your task is to find the largest 3 digit multiple of four then the largest 3 digit multiple of six using the same process.</a:t>
            </a:r>
          </a:p>
          <a:p>
            <a:endParaRPr lang="en-US" dirty="0"/>
          </a:p>
          <a:p>
            <a:r>
              <a:rPr lang="en-US" dirty="0"/>
              <a:t>If you still feeling confident can you try and explain your answer using less than 20 words?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7426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5260" b="15260"/>
          <a:stretch/>
        </p:blipFill>
        <p:spPr>
          <a:xfrm>
            <a:off x="207295" y="1260764"/>
            <a:ext cx="8784828" cy="4336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0741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Shape Draw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410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Are you a Shape Detective?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 will give you some clues to a shape and it is your job to draw the exact shape as what I have</a:t>
            </a:r>
          </a:p>
        </p:txBody>
      </p:sp>
    </p:spTree>
    <p:extLst>
      <p:ext uri="{BB962C8B-B14F-4D97-AF65-F5344CB8AC3E}">
        <p14:creationId xmlns:p14="http://schemas.microsoft.com/office/powerpoint/2010/main" val="40720874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 Your Whiteboards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 will ask you to pick a number, underneath which will be a clue of my shape</a:t>
            </a:r>
          </a:p>
          <a:p>
            <a:endParaRPr lang="en-GB" dirty="0"/>
          </a:p>
          <a:p>
            <a:r>
              <a:rPr lang="en-GB" dirty="0"/>
              <a:t>Draw me a shape with as much detail as you have been given. Once it has been drawn hold it up for all to see</a:t>
            </a:r>
          </a:p>
          <a:p>
            <a:endParaRPr lang="en-GB" dirty="0"/>
          </a:p>
          <a:p>
            <a:r>
              <a:rPr lang="en-GB" dirty="0"/>
              <a:t>Do not be overly worried if yours is totally different to others!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740825" y="132902"/>
            <a:ext cx="1557787" cy="1557787"/>
            <a:chOff x="6740825" y="132902"/>
            <a:chExt cx="1557787" cy="1557787"/>
          </a:xfrm>
        </p:grpSpPr>
        <p:sp>
          <p:nvSpPr>
            <p:cNvPr id="5" name="Rectangle 4"/>
            <p:cNvSpPr/>
            <p:nvPr/>
          </p:nvSpPr>
          <p:spPr>
            <a:xfrm>
              <a:off x="6815667" y="448733"/>
              <a:ext cx="1430866" cy="922867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6" name="Picture 2" descr="Image result for whiteboard clipart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40825" y="132902"/>
              <a:ext cx="1557787" cy="15577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15215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628650" y="990600"/>
          <a:ext cx="7886700" cy="533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7800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The shape is a quadrilateral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The shape has two lines of symmetry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The areas of the shape is 24cm2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7800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The shape has two pairs of parallel sides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The shape is not 3D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The shape is irregular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800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The shape’s perimeter is numerically larger than its</a:t>
                      </a:r>
                      <a:r>
                        <a:rPr lang="en-GB" b="1" baseline="0" dirty="0"/>
                        <a:t> area</a:t>
                      </a:r>
                      <a:endParaRPr lang="en-GB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The shape has four right angles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The length of each side is an even number</a:t>
                      </a:r>
                    </a:p>
                  </a:txBody>
                  <a:tcPr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Rectangle 1"/>
          <p:cNvSpPr/>
          <p:nvPr/>
        </p:nvSpPr>
        <p:spPr>
          <a:xfrm>
            <a:off x="640080" y="998220"/>
            <a:ext cx="2598420" cy="17526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9" name="Rectangle2"/>
          <p:cNvSpPr/>
          <p:nvPr/>
        </p:nvSpPr>
        <p:spPr>
          <a:xfrm>
            <a:off x="3276600" y="1005840"/>
            <a:ext cx="2598420" cy="17526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2</a:t>
            </a:r>
          </a:p>
        </p:txBody>
      </p:sp>
      <p:sp>
        <p:nvSpPr>
          <p:cNvPr id="10" name="Rectangle 3"/>
          <p:cNvSpPr/>
          <p:nvPr/>
        </p:nvSpPr>
        <p:spPr>
          <a:xfrm>
            <a:off x="5897880" y="1013460"/>
            <a:ext cx="2598420" cy="17526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11" name="Rectangle 4"/>
          <p:cNvSpPr/>
          <p:nvPr/>
        </p:nvSpPr>
        <p:spPr>
          <a:xfrm>
            <a:off x="640080" y="2781300"/>
            <a:ext cx="2598420" cy="17526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12" name="Rectangle 5"/>
          <p:cNvSpPr/>
          <p:nvPr/>
        </p:nvSpPr>
        <p:spPr>
          <a:xfrm>
            <a:off x="3268980" y="2788920"/>
            <a:ext cx="2598420" cy="17526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5</a:t>
            </a:r>
          </a:p>
        </p:txBody>
      </p:sp>
      <p:sp>
        <p:nvSpPr>
          <p:cNvPr id="13" name="Rectangle 6"/>
          <p:cNvSpPr/>
          <p:nvPr/>
        </p:nvSpPr>
        <p:spPr>
          <a:xfrm>
            <a:off x="5897880" y="2796540"/>
            <a:ext cx="2598420" cy="17526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6</a:t>
            </a:r>
          </a:p>
        </p:txBody>
      </p:sp>
      <p:sp>
        <p:nvSpPr>
          <p:cNvPr id="14" name="Rectangle 7"/>
          <p:cNvSpPr/>
          <p:nvPr/>
        </p:nvSpPr>
        <p:spPr>
          <a:xfrm>
            <a:off x="640080" y="4564380"/>
            <a:ext cx="2598420" cy="17526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7</a:t>
            </a:r>
          </a:p>
        </p:txBody>
      </p:sp>
      <p:sp>
        <p:nvSpPr>
          <p:cNvPr id="15" name="Rectangle 8"/>
          <p:cNvSpPr/>
          <p:nvPr/>
        </p:nvSpPr>
        <p:spPr>
          <a:xfrm>
            <a:off x="3265170" y="4572000"/>
            <a:ext cx="2598420" cy="17526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8</a:t>
            </a:r>
          </a:p>
        </p:txBody>
      </p:sp>
      <p:sp>
        <p:nvSpPr>
          <p:cNvPr id="16" name="Rectangle 9"/>
          <p:cNvSpPr/>
          <p:nvPr/>
        </p:nvSpPr>
        <p:spPr>
          <a:xfrm>
            <a:off x="5890260" y="4572000"/>
            <a:ext cx="2598420" cy="17526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56782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220980" y="-645290"/>
            <a:ext cx="8602979" cy="7625209"/>
            <a:chOff x="6740825" y="132902"/>
            <a:chExt cx="1557787" cy="1557787"/>
          </a:xfrm>
        </p:grpSpPr>
        <p:sp>
          <p:nvSpPr>
            <p:cNvPr id="5" name="Rectangle 4"/>
            <p:cNvSpPr/>
            <p:nvPr/>
          </p:nvSpPr>
          <p:spPr>
            <a:xfrm>
              <a:off x="6815667" y="448733"/>
              <a:ext cx="1430866" cy="922867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6" name="Picture 2" descr="Image result for whiteboard clipart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40825" y="132902"/>
              <a:ext cx="1557787" cy="15577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699260" y="1981200"/>
            <a:ext cx="5913120" cy="115062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54908" y="1573491"/>
            <a:ext cx="801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12cm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14296" y="2371844"/>
            <a:ext cx="663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2cm</a:t>
            </a:r>
          </a:p>
        </p:txBody>
      </p:sp>
    </p:spTree>
    <p:extLst>
      <p:ext uri="{BB962C8B-B14F-4D97-AF65-F5344CB8AC3E}">
        <p14:creationId xmlns:p14="http://schemas.microsoft.com/office/powerpoint/2010/main" val="7434976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Draw yourself any shape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Come up with 9 clues which will describe the shape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Don’t make your clues too obvious </a:t>
            </a:r>
            <a:br>
              <a:rPr lang="en-GB" dirty="0"/>
            </a:br>
            <a:r>
              <a:rPr lang="en-GB" dirty="0">
                <a:solidFill>
                  <a:srgbClr val="FF6600"/>
                </a:solidFill>
              </a:rPr>
              <a:t>“One side of the square is 5cm long”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Include some details which are useful, but we can do without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Try it out on your table partner!</a:t>
            </a:r>
          </a:p>
        </p:txBody>
      </p:sp>
    </p:spTree>
    <p:extLst>
      <p:ext uri="{BB962C8B-B14F-4D97-AF65-F5344CB8AC3E}">
        <p14:creationId xmlns:p14="http://schemas.microsoft.com/office/powerpoint/2010/main" val="3936070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Completing Quadrilaterals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This is a sub-title</a:t>
            </a:r>
          </a:p>
        </p:txBody>
      </p:sp>
    </p:spTree>
    <p:extLst>
      <p:ext uri="{BB962C8B-B14F-4D97-AF65-F5344CB8AC3E}">
        <p14:creationId xmlns:p14="http://schemas.microsoft.com/office/powerpoint/2010/main" val="383718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Guess What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 am thinking of a quadrilateral and I want you to find out which one it is by asking me questions to which I can only answer yes or no. I promise that I won’t cheat by changing my shape! I have it drawn on a piece of paper already</a:t>
            </a:r>
          </a:p>
          <a:p>
            <a:r>
              <a:rPr lang="en-GB" dirty="0">
                <a:solidFill>
                  <a:srgbClr val="FF6600"/>
                </a:solidFill>
              </a:rPr>
              <a:t>You cannot just ask me if it is an arrowhead </a:t>
            </a:r>
            <a:r>
              <a:rPr lang="en-GB" dirty="0" err="1">
                <a:solidFill>
                  <a:srgbClr val="FF6600"/>
                </a:solidFill>
              </a:rPr>
              <a:t>etc</a:t>
            </a:r>
            <a:endParaRPr lang="en-GB" dirty="0">
              <a:solidFill>
                <a:srgbClr val="FF6600"/>
              </a:solidFill>
            </a:endParaRPr>
          </a:p>
          <a:p>
            <a:endParaRPr lang="en-GB" dirty="0">
              <a:solidFill>
                <a:srgbClr val="FF6600"/>
              </a:solidFill>
            </a:endParaRPr>
          </a:p>
          <a:p>
            <a:r>
              <a:rPr lang="en-GB" dirty="0"/>
              <a:t>After each round of questions I want you to draw the shape you are thinking.  Do not be concerned by the shapes of others!</a:t>
            </a:r>
          </a:p>
          <a:p>
            <a:endParaRPr lang="en-GB" dirty="0">
              <a:solidFill>
                <a:srgbClr val="FF6600"/>
              </a:solidFill>
            </a:endParaRPr>
          </a:p>
          <a:p>
            <a:endParaRPr lang="en-GB" dirty="0">
              <a:solidFill>
                <a:srgbClr val="FF66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740825" y="132902"/>
            <a:ext cx="1557787" cy="1557787"/>
            <a:chOff x="6740825" y="132902"/>
            <a:chExt cx="1557787" cy="1557787"/>
          </a:xfrm>
        </p:grpSpPr>
        <p:sp>
          <p:nvSpPr>
            <p:cNvPr id="6" name="Rectangle 5"/>
            <p:cNvSpPr/>
            <p:nvPr/>
          </p:nvSpPr>
          <p:spPr>
            <a:xfrm>
              <a:off x="6815667" y="448733"/>
              <a:ext cx="1430866" cy="922867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7" name="Picture 2" descr="Image result for whiteboard clipart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40825" y="132902"/>
              <a:ext cx="1557787" cy="15577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501293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Guess What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7725" y="1243012"/>
            <a:ext cx="7448550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032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Who wants to challenge me? </a:t>
            </a:r>
          </a:p>
          <a:p>
            <a:endParaRPr lang="en-GB" dirty="0"/>
          </a:p>
          <a:p>
            <a:r>
              <a:rPr lang="en-GB" dirty="0"/>
              <a:t>I know I can guess your shape by asking you only three questions</a:t>
            </a:r>
          </a:p>
        </p:txBody>
      </p:sp>
    </p:spTree>
    <p:extLst>
      <p:ext uri="{BB962C8B-B14F-4D97-AF65-F5344CB8AC3E}">
        <p14:creationId xmlns:p14="http://schemas.microsoft.com/office/powerpoint/2010/main" val="18778304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Guess What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7725" y="1243012"/>
            <a:ext cx="7448550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5960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did I do it?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your partners devise a way in which I can correctly predict your shape every time</a:t>
            </a:r>
          </a:p>
        </p:txBody>
      </p:sp>
    </p:spTree>
    <p:extLst>
      <p:ext uri="{BB962C8B-B14F-4D97-AF65-F5344CB8AC3E}">
        <p14:creationId xmlns:p14="http://schemas.microsoft.com/office/powerpoint/2010/main" val="4440973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Completing Quadrilaterals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5329699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On the worksheet you should join the dots to create a quadrilateral</a:t>
            </a:r>
          </a:p>
          <a:p>
            <a:endParaRPr lang="en-GB" dirty="0"/>
          </a:p>
          <a:p>
            <a:r>
              <a:rPr lang="en-GB" dirty="0"/>
              <a:t>You cannot shorten or extend the line given and you must use it as one of your sides</a:t>
            </a:r>
          </a:p>
          <a:p>
            <a:endParaRPr lang="en-GB" dirty="0"/>
          </a:p>
          <a:p>
            <a:r>
              <a:rPr lang="en-GB" dirty="0"/>
              <a:t>The number in brackets is an </a:t>
            </a:r>
            <a:br>
              <a:rPr lang="en-GB" dirty="0"/>
            </a:br>
            <a:r>
              <a:rPr lang="en-GB" dirty="0"/>
              <a:t>extra challenge for you to create a shape which has this number as </a:t>
            </a:r>
            <a:br>
              <a:rPr lang="en-GB" dirty="0"/>
            </a:br>
            <a:r>
              <a:rPr lang="en-GB" dirty="0"/>
              <a:t>its area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38078">
            <a:off x="5676326" y="2621429"/>
            <a:ext cx="2805179" cy="3665303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32394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Drawing Areas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3171563" cy="4351338"/>
          </a:xfrm>
        </p:spPr>
        <p:txBody>
          <a:bodyPr/>
          <a:lstStyle/>
          <a:p>
            <a:r>
              <a:rPr lang="en-US" dirty="0"/>
              <a:t>If there is more than one possible shape that you can draw… try to find the one with the largest area.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2724" y="2058448"/>
            <a:ext cx="4014263" cy="4313835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5368954" y="3112316"/>
            <a:ext cx="1476463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597167" y="4622334"/>
            <a:ext cx="3045204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6845417" y="3112316"/>
            <a:ext cx="805343" cy="1510018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381537" y="3112316"/>
            <a:ext cx="2260834" cy="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642371" y="3122104"/>
            <a:ext cx="8389" cy="150023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8463" y="5476568"/>
            <a:ext cx="1939618" cy="1381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8336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3579556" cy="435133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US" dirty="0"/>
              <a:t>1)  6 rectangle</a:t>
            </a:r>
            <a:br>
              <a:rPr lang="en-US" dirty="0"/>
            </a:br>
            <a:r>
              <a:rPr lang="en-US" dirty="0"/>
              <a:t>2)  8 square</a:t>
            </a:r>
            <a:br>
              <a:rPr lang="en-US" dirty="0"/>
            </a:br>
            <a:r>
              <a:rPr lang="en-US" dirty="0"/>
              <a:t>3)  4 rectangle</a:t>
            </a:r>
            <a:br>
              <a:rPr lang="en-US" dirty="0"/>
            </a:br>
            <a:r>
              <a:rPr lang="en-US" dirty="0"/>
              <a:t>4)  12 isosceles trapezium</a:t>
            </a:r>
            <a:br>
              <a:rPr lang="en-US" dirty="0"/>
            </a:br>
            <a:r>
              <a:rPr lang="en-US" dirty="0">
                <a:solidFill>
                  <a:srgbClr val="FF6600"/>
                </a:solidFill>
              </a:rPr>
              <a:t>5)  19 parallelogram </a:t>
            </a:r>
            <a:br>
              <a:rPr lang="en-US" dirty="0"/>
            </a:br>
            <a:r>
              <a:rPr lang="en-US" dirty="0"/>
              <a:t>6)  8 kite</a:t>
            </a:r>
            <a:br>
              <a:rPr lang="en-US" dirty="0"/>
            </a:br>
            <a:r>
              <a:rPr lang="en-US" dirty="0"/>
              <a:t>7)  6 parallelogram</a:t>
            </a:r>
            <a:br>
              <a:rPr lang="en-US" dirty="0"/>
            </a:br>
            <a:r>
              <a:rPr lang="en-US" dirty="0"/>
              <a:t>8)  5 square</a:t>
            </a:r>
            <a:br>
              <a:rPr lang="en-US" dirty="0"/>
            </a:br>
            <a:r>
              <a:rPr lang="en-US" dirty="0"/>
              <a:t>9)  12 kite</a:t>
            </a:r>
            <a:br>
              <a:rPr lang="en-US" dirty="0"/>
            </a:br>
            <a:r>
              <a:rPr lang="en-US" dirty="0">
                <a:solidFill>
                  <a:srgbClr val="FF6600"/>
                </a:solidFill>
              </a:rPr>
              <a:t>10)  4 rhombus </a:t>
            </a:r>
            <a:br>
              <a:rPr lang="en-US" dirty="0">
                <a:solidFill>
                  <a:srgbClr val="FF6600"/>
                </a:solidFill>
              </a:rPr>
            </a:br>
            <a:r>
              <a:rPr lang="en-US" dirty="0">
                <a:solidFill>
                  <a:srgbClr val="FF6600"/>
                </a:solidFill>
              </a:rPr>
              <a:t>11)  3 parallelogram</a:t>
            </a:r>
            <a:br>
              <a:rPr lang="en-US" dirty="0"/>
            </a:br>
            <a:r>
              <a:rPr lang="en-US" dirty="0"/>
              <a:t>12)  6 kite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709037" y="1825625"/>
            <a:ext cx="3579556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13)  6 arrowhead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14)  8 kite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15)  8 rhombus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16)  3 rhombus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17)  4 arrowhead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18)  9 trapezium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19)  8 parallelogram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20)  8 isosceles trapezium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21)  3 kite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22)  4 arrowhead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23)  9 kite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24)  9 trapezium</a:t>
            </a:r>
          </a:p>
        </p:txBody>
      </p:sp>
    </p:spTree>
    <p:extLst>
      <p:ext uri="{BB962C8B-B14F-4D97-AF65-F5344CB8AC3E}">
        <p14:creationId xmlns:p14="http://schemas.microsoft.com/office/powerpoint/2010/main" val="2655520124"/>
      </p:ext>
    </p:extLst>
  </p:cSld>
  <p:clrMapOvr>
    <a:masterClrMapping/>
  </p:clrMapOvr>
</p:sld>
</file>

<file path=ppt/theme/theme1.xml><?xml version="1.0" encoding="utf-8"?>
<a:theme xmlns:a="http://schemas.openxmlformats.org/drawingml/2006/main" name="lesson intro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761</Words>
  <Application>Microsoft Office PowerPoint</Application>
  <PresentationFormat>On-screen Show (4:3)</PresentationFormat>
  <Paragraphs>76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Microsoft YaHei</vt:lpstr>
      <vt:lpstr>Arial</vt:lpstr>
      <vt:lpstr>Arial Rounded MT Bold</vt:lpstr>
      <vt:lpstr>Berlin Sans FB Demi</vt:lpstr>
      <vt:lpstr>Calibri</vt:lpstr>
      <vt:lpstr>Comic Sans MS</vt:lpstr>
      <vt:lpstr>Times New Roman</vt:lpstr>
      <vt:lpstr>lesson intro</vt:lpstr>
      <vt:lpstr>Dozens</vt:lpstr>
      <vt:lpstr>Dozens</vt:lpstr>
      <vt:lpstr>Dozens</vt:lpstr>
      <vt:lpstr>Dozens</vt:lpstr>
      <vt:lpstr>PowerPoint Presentation</vt:lpstr>
      <vt:lpstr>Shape Draw</vt:lpstr>
      <vt:lpstr>Are you a Shape Detective?</vt:lpstr>
      <vt:lpstr>On Your Whiteboards</vt:lpstr>
      <vt:lpstr>PowerPoint Presentation</vt:lpstr>
      <vt:lpstr>PowerPoint Presentation</vt:lpstr>
      <vt:lpstr>Your Turn!</vt:lpstr>
      <vt:lpstr>Completing Quadrilaterals</vt:lpstr>
      <vt:lpstr>Guess What</vt:lpstr>
      <vt:lpstr>Guess What</vt:lpstr>
      <vt:lpstr>Your Turn</vt:lpstr>
      <vt:lpstr>Guess What</vt:lpstr>
      <vt:lpstr>How did I do it?</vt:lpstr>
      <vt:lpstr>Completing Quadrilaterals</vt:lpstr>
      <vt:lpstr>Drawing Areas</vt:lpstr>
      <vt:lpstr>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Dozens</dc:title>
  <dc:creator>G Braide</dc:creator>
  <cp:lastModifiedBy>G Braide</cp:lastModifiedBy>
  <cp:revision>1</cp:revision>
  <dcterms:created xsi:type="dcterms:W3CDTF">2021-06-09T06:45:21Z</dcterms:created>
  <dcterms:modified xsi:type="dcterms:W3CDTF">2021-06-09T06:46:35Z</dcterms:modified>
</cp:coreProperties>
</file>