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644" r:id="rId2"/>
    <p:sldId id="645" r:id="rId3"/>
    <p:sldId id="646" r:id="rId4"/>
    <p:sldId id="647" r:id="rId5"/>
    <p:sldId id="648" r:id="rId6"/>
    <p:sldId id="649" r:id="rId7"/>
    <p:sldId id="650" r:id="rId8"/>
    <p:sldId id="651" r:id="rId9"/>
    <p:sldId id="652" r:id="rId10"/>
    <p:sldId id="734" r:id="rId11"/>
    <p:sldId id="735" r:id="rId12"/>
    <p:sldId id="653" r:id="rId13"/>
    <p:sldId id="73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1" d="100"/>
          <a:sy n="81" d="100"/>
        </p:scale>
        <p:origin x="80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24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 baseline="0">
                <a:solidFill>
                  <a:srgbClr val="002060"/>
                </a:solidFill>
              </a:defRPr>
            </a:lvl1pPr>
            <a:lvl2pPr>
              <a:defRPr baseline="0">
                <a:solidFill>
                  <a:srgbClr val="002060"/>
                </a:solidFill>
              </a:defRPr>
            </a:lvl2pPr>
            <a:lvl3pPr>
              <a:defRPr baseline="0">
                <a:solidFill>
                  <a:srgbClr val="002060"/>
                </a:solidFill>
              </a:defRPr>
            </a:lvl3pPr>
            <a:lvl4pPr>
              <a:defRPr baseline="0">
                <a:solidFill>
                  <a:srgbClr val="002060"/>
                </a:solidFill>
              </a:defRPr>
            </a:lvl4pPr>
            <a:lvl5pPr>
              <a:defRPr baseline="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563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72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427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304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537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214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769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524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601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2842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751927" y="1376432"/>
            <a:ext cx="5430768" cy="4032451"/>
            <a:chOff x="4469824" y="1124744"/>
            <a:chExt cx="6236041" cy="4032451"/>
          </a:xfrm>
        </p:grpSpPr>
        <p:sp>
          <p:nvSpPr>
            <p:cNvPr id="2" name="Isosceles Triangle 1"/>
            <p:cNvSpPr/>
            <p:nvPr userDrawn="1"/>
          </p:nvSpPr>
          <p:spPr bwMode="auto">
            <a:xfrm>
              <a:off x="4469824" y="1124744"/>
              <a:ext cx="6236041" cy="4032448"/>
            </a:xfrm>
            <a:prstGeom prst="triangl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n-GB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Microsoft YaHei" charset="-122"/>
              </a:endParaRPr>
            </a:p>
          </p:txBody>
        </p:sp>
        <p:cxnSp>
          <p:nvCxnSpPr>
            <p:cNvPr id="3" name="Straight Connector 2"/>
            <p:cNvCxnSpPr/>
            <p:nvPr userDrawn="1"/>
          </p:nvCxnSpPr>
          <p:spPr bwMode="auto">
            <a:xfrm>
              <a:off x="5423219" y="3933056"/>
              <a:ext cx="431991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 userDrawn="1"/>
          </p:nvCxnSpPr>
          <p:spPr bwMode="auto">
            <a:xfrm>
              <a:off x="6479199" y="2564904"/>
              <a:ext cx="220795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 userDrawn="1"/>
          </p:nvCxnSpPr>
          <p:spPr bwMode="auto">
            <a:xfrm>
              <a:off x="7535179" y="2564907"/>
              <a:ext cx="0" cy="1368152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 userDrawn="1"/>
          </p:nvCxnSpPr>
          <p:spPr bwMode="auto">
            <a:xfrm>
              <a:off x="6671196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 userDrawn="1"/>
          </p:nvCxnSpPr>
          <p:spPr bwMode="auto">
            <a:xfrm>
              <a:off x="8399163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 userDrawn="1"/>
          </p:nvSpPr>
          <p:spPr>
            <a:xfrm>
              <a:off x="5615217" y="4365104"/>
              <a:ext cx="4127921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3 things you knew already</a:t>
              </a: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6479199" y="2996956"/>
              <a:ext cx="2111960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2 things you learnt today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6394406" y="1412779"/>
              <a:ext cx="2292751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1 question about today’s topic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7874925"/>
      </p:ext>
    </p:extLst>
  </p:cSld>
  <p:clrMapOvr>
    <a:masterClrMapping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512" y="0"/>
            <a:ext cx="753488" cy="75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715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2060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00206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latin typeface="Century Gothic" panose="020B0502020202020204" pitchFamily="34" charset="0"/>
              </a:rPr>
              <a:t>Exploding Dots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9555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7342095" y="2931459"/>
            <a:ext cx="242046" cy="242046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7718613" y="3334870"/>
            <a:ext cx="242046" cy="242046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5737413" y="2690906"/>
            <a:ext cx="242046" cy="242046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5832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7342095" y="2931459"/>
            <a:ext cx="242046" cy="242046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7718613" y="3334870"/>
            <a:ext cx="242046" cy="242046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5737413" y="2690906"/>
            <a:ext cx="242046" cy="242046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718613" y="2653554"/>
            <a:ext cx="242046" cy="242046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8055536" y="4030382"/>
            <a:ext cx="242046" cy="242046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951818" y="3788336"/>
            <a:ext cx="242046" cy="242046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408393" y="3052482"/>
            <a:ext cx="242046" cy="242046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574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7127272" y="2471226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00669" y="2471226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5768493" y="2713272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612684" y="2471226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7127272" y="2925393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564016" y="3429747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408393" y="3052482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00669" y="2932952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7612684" y="2932952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7127272" y="3371408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100669" y="3378967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612684" y="3378967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127272" y="3817423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100669" y="3824982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7612684" y="3824982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476447" y="2428274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588350" y="3429747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071986" y="3378967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325800" y="4067028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4408393" y="3671793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906760" y="3297085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2862690" y="3251943"/>
            <a:ext cx="242046" cy="242046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739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6" grpId="0" animBg="1"/>
      <p:bldP spid="27" grpId="0" animBg="1"/>
      <p:bldP spid="27" grpId="1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7174130" y="2462420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041964" y="2484657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5747928" y="2713272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608047" y="2702844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7204909" y="2985232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624473" y="3356612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457698" y="2823867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7976513" y="3006173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7588705" y="3268975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7083886" y="3499207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162987" y="3485291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607520" y="3670638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7976513" y="3959436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7243131" y="3959436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438840" y="2729844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559863" y="3379549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111742" y="3946005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457698" y="3627491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2862690" y="3251943"/>
            <a:ext cx="242046" cy="242046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791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2" grpId="1" animBg="1"/>
      <p:bldP spid="27" grpId="0" animBg="1"/>
      <p:bldP spid="27" grpId="1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Questions: Dot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Where will the dots appear if there are 13 to begin with?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Where will the dots appear if there are 50 to begin with?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What pattern of dots will there be if there are 67 dots?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What pattern of dots will there be if there are 256 dots to begin with?</a:t>
            </a:r>
          </a:p>
        </p:txBody>
      </p:sp>
    </p:spTree>
    <p:extLst>
      <p:ext uri="{BB962C8B-B14F-4D97-AF65-F5344CB8AC3E}">
        <p14:creationId xmlns:p14="http://schemas.microsoft.com/office/powerpoint/2010/main" val="446365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Questions: Dot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How many dots where there if the number pattern is 101?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How many dots where there if the number pattern is 10011?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How many dots began if the pattern is 10000001?</a:t>
            </a:r>
          </a:p>
        </p:txBody>
      </p:sp>
    </p:spTree>
    <p:extLst>
      <p:ext uri="{BB962C8B-B14F-4D97-AF65-F5344CB8AC3E}">
        <p14:creationId xmlns:p14="http://schemas.microsoft.com/office/powerpoint/2010/main" val="1291556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7171698" y="2462420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039532" y="2484657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5747928" y="2713272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605615" y="2702844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7202477" y="2985232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624473" y="3356612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457698" y="2823867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7974081" y="3006173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7586273" y="3268975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7081454" y="3499207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160555" y="3485291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605088" y="3670638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7974081" y="3959436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7240699" y="3959436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438840" y="2729844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 hidden="1"/>
          <p:cNvSpPr/>
          <p:nvPr/>
        </p:nvSpPr>
        <p:spPr>
          <a:xfrm>
            <a:off x="6559863" y="3379549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 hidden="1"/>
          <p:cNvSpPr/>
          <p:nvPr/>
        </p:nvSpPr>
        <p:spPr>
          <a:xfrm>
            <a:off x="6111742" y="3946005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 hidden="1"/>
          <p:cNvSpPr/>
          <p:nvPr/>
        </p:nvSpPr>
        <p:spPr>
          <a:xfrm>
            <a:off x="4457698" y="3627491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 hidden="1"/>
          <p:cNvSpPr/>
          <p:nvPr/>
        </p:nvSpPr>
        <p:spPr>
          <a:xfrm>
            <a:off x="2862690" y="3251943"/>
            <a:ext cx="242046" cy="242046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056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3" grpId="0" animBg="1"/>
      <p:bldP spid="14" grpId="0" animBg="1"/>
      <p:bldP spid="16" grpId="0" animBg="1"/>
      <p:bldP spid="18" grpId="0" animBg="1"/>
      <p:bldP spid="20" grpId="0" animBg="1"/>
      <p:bldP spid="20" grpId="1" animBg="1"/>
      <p:bldP spid="21" grpId="0" animBg="1"/>
      <p:bldP spid="22" grpId="0" animBg="1"/>
      <p:bldP spid="22" grpId="1" animBg="1"/>
      <p:bldP spid="27" grpId="0" animBg="1"/>
      <p:bldP spid="27" grpId="1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Questions: 1 ←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What is the code for 4?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is the code for 13?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code shows 20?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What number has the code 1022?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number has the code 2111?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number has the code 1000201?</a:t>
            </a:r>
          </a:p>
        </p:txBody>
      </p:sp>
    </p:spTree>
    <p:extLst>
      <p:ext uri="{BB962C8B-B14F-4D97-AF65-F5344CB8AC3E}">
        <p14:creationId xmlns:p14="http://schemas.microsoft.com/office/powerpoint/2010/main" val="3701764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Drawing </a:t>
            </a:r>
            <a:r>
              <a:rPr lang="en-GB" sz="3200" b="1" dirty="0">
                <a:latin typeface="Century Gothic" panose="020B0502020202020204" pitchFamily="34" charset="0"/>
              </a:rPr>
              <a:t>Dot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Here is a drawing of a 1</a:t>
            </a:r>
            <a:r>
              <a:rPr lang="en-GB" b="1" dirty="0">
                <a:latin typeface="Century Gothic" panose="020B0502020202020204" pitchFamily="34" charset="0"/>
              </a:rPr>
              <a:t> ← </a:t>
            </a:r>
            <a:r>
              <a:rPr lang="en-GB" dirty="0">
                <a:latin typeface="Century Gothic" panose="020B0502020202020204" pitchFamily="34" charset="0"/>
              </a:rPr>
              <a:t>2 machine showing what happens when two dots are put into the machine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0" y="2879987"/>
            <a:ext cx="6324600" cy="322897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00831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Proof: 1 ←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Using a similar drawing of a machine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Show that the code for four in a 1 ← 3 machine is 11.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Show that the code for thirteen in a 1 ← 3 machine is 111.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Show that the code for twenty in a 1 ← 3 machine is 202.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I have the code of 2041 in a 1 ← 3 machine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Is this a ‘stable’ code. If not can you show me what happens?</a:t>
            </a:r>
          </a:p>
        </p:txBody>
      </p:sp>
    </p:spTree>
    <p:extLst>
      <p:ext uri="{BB962C8B-B14F-4D97-AF65-F5344CB8AC3E}">
        <p14:creationId xmlns:p14="http://schemas.microsoft.com/office/powerpoint/2010/main" val="3601451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Questions: 1 ← 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What is the 1 ← 4 code for 13?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is the 1 ← 5 code for 13? 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is the 1 ← 9 code for 13?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is the 1 ← 5 code for 12?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is the 1 ← 9 code for 20?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is the 1 ← 10 code for 13?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is the 1 ← 10 code for 37?</a:t>
            </a:r>
          </a:p>
          <a:p>
            <a:r>
              <a:rPr lang="en-GB" dirty="0">
                <a:latin typeface="Century Gothic" panose="020B0502020202020204" pitchFamily="34" charset="0"/>
              </a:rPr>
              <a:t>What is the 1 ← 10 code for 5846?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808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Can you figure out what these machines are actually doing?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Why is the code in a 1 ← 10 machine the same as the number being put in?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What does the code 1011 actually mean from a 1 ← 2 machine?</a:t>
            </a:r>
          </a:p>
        </p:txBody>
      </p:sp>
    </p:spTree>
    <p:extLst>
      <p:ext uri="{BB962C8B-B14F-4D97-AF65-F5344CB8AC3E}">
        <p14:creationId xmlns:p14="http://schemas.microsoft.com/office/powerpoint/2010/main" val="4067890017"/>
      </p:ext>
    </p:extLst>
  </p:cSld>
  <p:clrMapOvr>
    <a:masterClrMapping/>
  </p:clrMapOvr>
</p:sld>
</file>

<file path=ppt/theme/theme1.xml><?xml version="1.0" encoding="utf-8"?>
<a:theme xmlns:a="http://schemas.openxmlformats.org/drawingml/2006/main" name="lesson intr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384</Words>
  <Application>Microsoft Office PowerPoint</Application>
  <PresentationFormat>On-screen Show (4:3)</PresentationFormat>
  <Paragraphs>41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Microsoft YaHei</vt:lpstr>
      <vt:lpstr>Arial</vt:lpstr>
      <vt:lpstr>Calibri</vt:lpstr>
      <vt:lpstr>Century Gothic</vt:lpstr>
      <vt:lpstr>Comic Sans MS</vt:lpstr>
      <vt:lpstr>Times New Roman</vt:lpstr>
      <vt:lpstr>lesson intro</vt:lpstr>
      <vt:lpstr>Exploding Dots</vt:lpstr>
      <vt:lpstr>PowerPoint Presentation</vt:lpstr>
      <vt:lpstr>PowerPoint Presentation</vt:lpstr>
      <vt:lpstr>PowerPoint Presentation</vt:lpstr>
      <vt:lpstr>PowerPoint Presentation</vt:lpstr>
      <vt:lpstr>Questions: Dot Patterns</vt:lpstr>
      <vt:lpstr>Questions: Dot Patterns</vt:lpstr>
      <vt:lpstr>PowerPoint Presentation</vt:lpstr>
      <vt:lpstr>Questions: 1 ← 3</vt:lpstr>
      <vt:lpstr>Drawing Dot Patterns</vt:lpstr>
      <vt:lpstr>Proof: 1 ← 3</vt:lpstr>
      <vt:lpstr>Questions: 1 ← n</vt:lpstr>
      <vt:lpstr>Thinking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 Braide</dc:creator>
  <cp:lastModifiedBy>G Braide</cp:lastModifiedBy>
  <cp:revision>2</cp:revision>
  <dcterms:created xsi:type="dcterms:W3CDTF">2021-06-09T06:54:50Z</dcterms:created>
  <dcterms:modified xsi:type="dcterms:W3CDTF">2021-06-09T06:56:06Z</dcterms:modified>
</cp:coreProperties>
</file>