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81" d="100"/>
          <a:sy n="81" d="100"/>
        </p:scale>
        <p:origin x="18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22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35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995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28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96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22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17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99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68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20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74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355BF-817E-48F8-89C6-FE313527DDB5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A1DAB-10D8-459F-825E-D0EA323E5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08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1513144" y="399090"/>
            <a:ext cx="5593151" cy="769047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/>
                <a:cs typeface="Comic Sans MS"/>
              </a:rPr>
              <a:t>Pasta in Tomato Sauce</a:t>
            </a:r>
          </a:p>
        </p:txBody>
      </p:sp>
      <p:sp>
        <p:nvSpPr>
          <p:cNvPr id="3" name="Rectangle 2"/>
          <p:cNvSpPr/>
          <p:nvPr/>
        </p:nvSpPr>
        <p:spPr>
          <a:xfrm>
            <a:off x="1766327" y="3916005"/>
            <a:ext cx="2529564" cy="2616101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2000" b="1" u="sng" dirty="0">
                <a:latin typeface="Comic Sans MS" panose="030F0702030302020204" pitchFamily="66" charset="0"/>
              </a:rPr>
              <a:t>Equipment</a:t>
            </a:r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/>
                <a:cs typeface="Comic Sans MS"/>
              </a:rPr>
              <a:t>Chopping board</a:t>
            </a:r>
          </a:p>
          <a:p>
            <a:r>
              <a:rPr lang="en-GB" dirty="0">
                <a:latin typeface="Comic Sans MS"/>
                <a:cs typeface="Comic Sans MS"/>
              </a:rPr>
              <a:t>Colander</a:t>
            </a:r>
          </a:p>
          <a:p>
            <a:r>
              <a:rPr lang="en-GB" dirty="0">
                <a:latin typeface="Comic Sans MS"/>
                <a:cs typeface="Comic Sans MS"/>
              </a:rPr>
              <a:t>Vegetable knife</a:t>
            </a:r>
          </a:p>
          <a:p>
            <a:r>
              <a:rPr lang="en-GB" dirty="0">
                <a:latin typeface="Comic Sans MS"/>
                <a:cs typeface="Comic Sans MS"/>
              </a:rPr>
              <a:t>Saucepan</a:t>
            </a:r>
          </a:p>
          <a:p>
            <a:r>
              <a:rPr lang="en-GB" dirty="0">
                <a:latin typeface="Comic Sans MS"/>
                <a:cs typeface="Comic Sans MS"/>
              </a:rPr>
              <a:t>Wooden spoon</a:t>
            </a:r>
          </a:p>
          <a:p>
            <a:endParaRPr lang="en-GB" dirty="0">
              <a:latin typeface="Comic Sans MS"/>
              <a:cs typeface="Comic Sans MS"/>
            </a:endParaRPr>
          </a:p>
          <a:p>
            <a:r>
              <a:rPr lang="en-GB" b="1" dirty="0">
                <a:latin typeface="Comic Sans MS"/>
                <a:cs typeface="Comic Sans MS"/>
              </a:rPr>
              <a:t>Large container to take home</a:t>
            </a:r>
            <a:endParaRPr lang="en-GB" dirty="0"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-4590682" y="1"/>
            <a:ext cx="15243582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GB" sz="1800" dirty="0">
                <a:latin typeface="Comic Sans MS" charset="0"/>
              </a:rPr>
              <a:t>Learning objective: </a:t>
            </a:r>
            <a:r>
              <a:rPr lang="en-GB" sz="1800" b="1" dirty="0">
                <a:solidFill>
                  <a:srgbClr val="000000"/>
                </a:solidFill>
                <a:latin typeface="Comic Sans MS"/>
                <a:ea typeface="MS Mincho"/>
                <a:cs typeface="Times New Roman"/>
              </a:rPr>
              <a:t>Today we are learning</a:t>
            </a:r>
            <a:r>
              <a:rPr lang="en-GB" sz="1800" dirty="0">
                <a:solidFill>
                  <a:srgbClr val="000000"/>
                </a:solidFill>
                <a:latin typeface="Comic Sans MS"/>
                <a:ea typeface="MS Mincho"/>
                <a:cs typeface="Times New Roman"/>
              </a:rPr>
              <a:t>… </a:t>
            </a:r>
            <a:r>
              <a:rPr lang="en-GB" sz="1800" dirty="0">
                <a:solidFill>
                  <a:srgbClr val="000000"/>
                </a:solidFill>
                <a:latin typeface="Comic Sans MS"/>
                <a:ea typeface="MS Mincho"/>
              </a:rPr>
              <a:t>how to cook pasta</a:t>
            </a:r>
            <a:r>
              <a:rPr lang="en-GB" sz="1600" dirty="0">
                <a:latin typeface="Times New Roman"/>
                <a:ea typeface="MS Mincho"/>
              </a:rPr>
              <a:t>, </a:t>
            </a:r>
            <a:r>
              <a:rPr lang="en-GB" sz="1800" b="1" dirty="0">
                <a:solidFill>
                  <a:srgbClr val="000000"/>
                </a:solidFill>
                <a:latin typeface="Comic Sans MS"/>
                <a:ea typeface="MS Mincho"/>
              </a:rPr>
              <a:t>so that</a:t>
            </a:r>
            <a:r>
              <a:rPr lang="en-GB" sz="1800" dirty="0">
                <a:solidFill>
                  <a:srgbClr val="000000"/>
                </a:solidFill>
                <a:latin typeface="Comic Sans MS"/>
                <a:ea typeface="MS Mincho"/>
                <a:cs typeface="Times New Roman"/>
              </a:rPr>
              <a:t>…</a:t>
            </a:r>
            <a:r>
              <a:rPr lang="en-GB" sz="1800" dirty="0">
                <a:solidFill>
                  <a:srgbClr val="000000"/>
                </a:solidFill>
                <a:latin typeface="Comic Sans MS"/>
                <a:ea typeface="MS Mincho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Comic Sans MS"/>
                <a:ea typeface="MS Mincho"/>
                <a:cs typeface="Times New Roman"/>
              </a:rPr>
              <a:t>we can combine it with tomato sauce to produce an economical dish.</a:t>
            </a:r>
            <a:endParaRPr lang="en-GB" sz="1600" dirty="0">
              <a:latin typeface="Times New Roman"/>
              <a:ea typeface="MS Mincho"/>
            </a:endParaRPr>
          </a:p>
          <a:p>
            <a:endParaRPr lang="en-GB" sz="1800" dirty="0">
              <a:latin typeface="Comic Sans MS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70578" y="1183534"/>
            <a:ext cx="4172133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u="sng" dirty="0">
                <a:latin typeface="Comic Sans MS"/>
                <a:cs typeface="Comic Sans MS"/>
              </a:rPr>
              <a:t>Recipe</a:t>
            </a:r>
          </a:p>
          <a:p>
            <a:r>
              <a:rPr lang="en-GB" dirty="0">
                <a:latin typeface="Comic Sans MS"/>
                <a:cs typeface="Comic Sans MS"/>
              </a:rPr>
              <a:t>200g/8oz pasta (any shape)</a:t>
            </a:r>
          </a:p>
          <a:p>
            <a:r>
              <a:rPr lang="en-GB" dirty="0">
                <a:latin typeface="Comic Sans MS"/>
                <a:cs typeface="Comic Sans MS"/>
              </a:rPr>
              <a:t>1 onion</a:t>
            </a:r>
          </a:p>
          <a:p>
            <a:r>
              <a:rPr lang="en-GB" dirty="0">
                <a:latin typeface="Comic Sans MS"/>
                <a:cs typeface="Comic Sans MS"/>
              </a:rPr>
              <a:t>75g/3oz cheddar cheese or a little parmesan</a:t>
            </a:r>
          </a:p>
          <a:p>
            <a:r>
              <a:rPr lang="en-GB" dirty="0">
                <a:latin typeface="Comic Sans MS"/>
                <a:cs typeface="Comic Sans MS"/>
              </a:rPr>
              <a:t>1 tsp mixed herbs/handful of fresh herbs</a:t>
            </a:r>
          </a:p>
          <a:p>
            <a:r>
              <a:rPr lang="en-GB" dirty="0">
                <a:latin typeface="Comic Sans MS"/>
                <a:cs typeface="Comic Sans MS"/>
              </a:rPr>
              <a:t>400g/14oz tin of tomatoes</a:t>
            </a:r>
          </a:p>
          <a:p>
            <a:r>
              <a:rPr lang="en-GB" dirty="0">
                <a:latin typeface="Comic Sans MS"/>
                <a:cs typeface="Comic Sans MS"/>
              </a:rPr>
              <a:t>1 </a:t>
            </a:r>
            <a:r>
              <a:rPr lang="en-GB" dirty="0" err="1">
                <a:latin typeface="Comic Sans MS"/>
                <a:cs typeface="Comic Sans MS"/>
              </a:rPr>
              <a:t>tbs</a:t>
            </a:r>
            <a:r>
              <a:rPr lang="en-GB" dirty="0">
                <a:latin typeface="Comic Sans MS"/>
                <a:cs typeface="Comic Sans MS"/>
              </a:rPr>
              <a:t> oil</a:t>
            </a:r>
          </a:p>
          <a:p>
            <a:endParaRPr lang="en-GB" sz="800" dirty="0"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83335" y="695378"/>
            <a:ext cx="492529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700" b="1" u="sng" dirty="0">
                <a:latin typeface="Comic Sans MS" panose="030F0702030302020204" pitchFamily="66" charset="0"/>
              </a:rPr>
              <a:t>Method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sz="1700" dirty="0">
                <a:latin typeface="Comic Sans MS"/>
                <a:cs typeface="Comic Sans MS"/>
              </a:rPr>
              <a:t>Collect equipment.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sz="1700" dirty="0">
                <a:latin typeface="Comic Sans MS"/>
                <a:cs typeface="Comic Sans MS"/>
              </a:rPr>
              <a:t>Half fill the saucepan with cold water.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sz="1700" dirty="0">
                <a:latin typeface="Comic Sans MS"/>
                <a:cs typeface="Comic Sans MS"/>
              </a:rPr>
              <a:t>Put the pan on full heat and bring to the boil.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sz="1700" dirty="0">
                <a:latin typeface="Comic Sans MS"/>
                <a:cs typeface="Comic Sans MS"/>
              </a:rPr>
              <a:t>While you are waiting, peel and chop the onion.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sz="1700" dirty="0">
                <a:latin typeface="Comic Sans MS"/>
                <a:cs typeface="Comic Sans MS"/>
              </a:rPr>
              <a:t>Add the pasta to the pan once the water is boiling, check the clock and boil for 15 </a:t>
            </a:r>
            <a:r>
              <a:rPr lang="en-GB" sz="1700" dirty="0" err="1">
                <a:latin typeface="Comic Sans MS"/>
                <a:cs typeface="Comic Sans MS"/>
              </a:rPr>
              <a:t>mins</a:t>
            </a:r>
            <a:r>
              <a:rPr lang="en-GB" sz="1700" dirty="0">
                <a:latin typeface="Comic Sans MS"/>
                <a:cs typeface="Comic Sans MS"/>
              </a:rPr>
              <a:t>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sz="1700" dirty="0">
                <a:latin typeface="Comic Sans MS"/>
                <a:cs typeface="Comic Sans MS"/>
              </a:rPr>
              <a:t>Heat the oil in the frying pan, add the onion and fry for 5 </a:t>
            </a:r>
            <a:r>
              <a:rPr lang="en-GB" sz="1700" dirty="0" err="1">
                <a:latin typeface="Comic Sans MS"/>
                <a:cs typeface="Comic Sans MS"/>
              </a:rPr>
              <a:t>mins</a:t>
            </a:r>
            <a:endParaRPr lang="en-GB" sz="1700" dirty="0">
              <a:latin typeface="Comic Sans MS"/>
              <a:cs typeface="Comic Sans MS"/>
            </a:endParaRP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sz="1700" dirty="0">
                <a:latin typeface="Comic Sans MS"/>
                <a:cs typeface="Comic Sans MS"/>
              </a:rPr>
              <a:t>Drain the pasta in a colander over the sink.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sz="1700" dirty="0">
                <a:latin typeface="Comic Sans MS"/>
                <a:cs typeface="Comic Sans MS"/>
              </a:rPr>
              <a:t>Add the tomatoes and herbs to the onion and simmer for 5 </a:t>
            </a:r>
            <a:r>
              <a:rPr lang="en-GB" sz="1700" dirty="0" err="1">
                <a:latin typeface="Comic Sans MS"/>
                <a:cs typeface="Comic Sans MS"/>
              </a:rPr>
              <a:t>mins</a:t>
            </a:r>
            <a:r>
              <a:rPr lang="en-GB" sz="1700" dirty="0">
                <a:latin typeface="Comic Sans MS"/>
                <a:cs typeface="Comic Sans MS"/>
              </a:rPr>
              <a:t>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sz="1700" dirty="0">
                <a:latin typeface="Comic Sans MS"/>
                <a:cs typeface="Comic Sans MS"/>
              </a:rPr>
              <a:t>Mix the pasta into the sauce.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sz="1700" dirty="0">
                <a:latin typeface="Comic Sans MS"/>
                <a:cs typeface="Comic Sans MS"/>
              </a:rPr>
              <a:t>Put it into you container and sprinkle with cheese.</a:t>
            </a:r>
          </a:p>
          <a:p>
            <a:pPr marL="342900" indent="-342900" algn="ctr">
              <a:buClr>
                <a:schemeClr val="accent6">
                  <a:lumMod val="75000"/>
                </a:schemeClr>
              </a:buClr>
              <a:buFont typeface="+mj-lt"/>
              <a:buAutoNum type="arabicParenR"/>
            </a:pPr>
            <a:r>
              <a:rPr lang="en-GB" sz="1700" dirty="0">
                <a:latin typeface="Comic Sans MS"/>
                <a:cs typeface="Comic Sans MS"/>
              </a:rPr>
              <a:t>Wash up</a:t>
            </a:r>
          </a:p>
        </p:txBody>
      </p:sp>
      <p:pic>
        <p:nvPicPr>
          <p:cNvPr id="1026" name="Picture 2" descr="http://ts3.mm.bing.net/th?id=HN.607993165372915909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642" y="4896605"/>
            <a:ext cx="1661237" cy="110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">
            <a:extLst>
              <a:ext uri="{FF2B5EF4-FFF2-40B4-BE49-F238E27FC236}">
                <a16:creationId xmlns:a16="http://schemas.microsoft.com/office/drawing/2014/main" id="{A6FBAF9C-4924-4C3C-93A0-9C59138B91EF}"/>
              </a:ext>
            </a:extLst>
          </p:cNvPr>
          <p:cNvSpPr txBox="1">
            <a:spLocks noChangeArrowheads="1" noChangeShapeType="1"/>
          </p:cNvSpPr>
          <p:nvPr/>
        </p:nvSpPr>
        <p:spPr bwMode="auto">
          <a:xfrm>
            <a:off x="6096000" y="5886024"/>
            <a:ext cx="6084888" cy="846138"/>
          </a:xfrm>
          <a:prstGeom prst="rect">
            <a:avLst/>
          </a:prstGeom>
          <a:noFill/>
          <a:ln w="0" algn="in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Dietary Information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Swap the pasta for gluten free pasta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Swap the cheese for dairy </a:t>
            </a:r>
            <a:r>
              <a:rPr lang="en-US" altLang="en-US" sz="100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 cheese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00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MS Mincho</vt:lpstr>
      <vt:lpstr>ＭＳ Ｐゴシック</vt:lpstr>
      <vt:lpstr>Arial</vt:lpstr>
      <vt:lpstr>Calibri</vt:lpstr>
      <vt:lpstr>Calibri Light</vt:lpstr>
      <vt:lpstr>Comic Sans MS</vt:lpstr>
      <vt:lpstr>Times New Roman</vt:lpstr>
      <vt:lpstr>Office Theme</vt:lpstr>
      <vt:lpstr>Pasta in Tomato Sauce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Pasta in Tomato Sauce</dc:title>
  <dc:creator>J Palfreyman</dc:creator>
  <cp:lastModifiedBy>A Corry</cp:lastModifiedBy>
  <cp:revision>2</cp:revision>
  <dcterms:created xsi:type="dcterms:W3CDTF">2018-02-15T10:25:40Z</dcterms:created>
  <dcterms:modified xsi:type="dcterms:W3CDTF">2021-07-15T10:05:08Z</dcterms:modified>
</cp:coreProperties>
</file>