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144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48663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8076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629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835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60700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365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1256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0897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04367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3844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204E80-9106-4F43-8F47-8EB1CD6D82FE}" type="datetimeFigureOut">
              <a:rPr lang="en-GB" smtClean="0"/>
              <a:t>15/07/2021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66C8C6-4A0E-4BD7-A0CB-F03E68F6166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236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type="title"/>
          </p:nvPr>
        </p:nvSpPr>
        <p:spPr>
          <a:xfrm>
            <a:off x="1221367" y="783613"/>
            <a:ext cx="5593151" cy="769047"/>
          </a:xfrm>
          <a:noFill/>
        </p:spPr>
        <p:txBody>
          <a:bodyPr>
            <a:normAutofit/>
          </a:bodyPr>
          <a:lstStyle/>
          <a:p>
            <a:pPr eaLnBrk="1" hangingPunct="1"/>
            <a:r>
              <a:rPr lang="en-GB" sz="4000" b="1" u="sng" dirty="0">
                <a:ln w="19050">
                  <a:solidFill>
                    <a:schemeClr val="tx1"/>
                  </a:solidFill>
                </a:ln>
                <a:solidFill>
                  <a:schemeClr val="bg1"/>
                </a:solidFill>
                <a:latin typeface="Comic Sans MS"/>
                <a:cs typeface="Comic Sans MS"/>
              </a:rPr>
              <a:t> Cheese on Toast</a:t>
            </a:r>
          </a:p>
        </p:txBody>
      </p:sp>
      <p:sp>
        <p:nvSpPr>
          <p:cNvPr id="4" name="Rectangle 3"/>
          <p:cNvSpPr/>
          <p:nvPr/>
        </p:nvSpPr>
        <p:spPr>
          <a:xfrm>
            <a:off x="1642753" y="1967563"/>
            <a:ext cx="289956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000" b="1" u="sng" dirty="0">
                <a:latin typeface="Comic Sans MS"/>
                <a:cs typeface="Comic Sans MS"/>
              </a:rPr>
              <a:t>Recipe</a:t>
            </a:r>
          </a:p>
          <a:p>
            <a:r>
              <a:rPr lang="en-GB" dirty="0">
                <a:latin typeface="Comic Sans MS"/>
                <a:cs typeface="Comic Sans MS"/>
              </a:rPr>
              <a:t>1 slice of bread or a bread roll</a:t>
            </a:r>
          </a:p>
          <a:p>
            <a:r>
              <a:rPr lang="en-GB" dirty="0">
                <a:latin typeface="Comic Sans MS"/>
                <a:cs typeface="Comic Sans MS"/>
              </a:rPr>
              <a:t>50g/2oz cheddar cheese/dairy </a:t>
            </a:r>
            <a:r>
              <a:rPr lang="en-GB">
                <a:latin typeface="Comic Sans MS"/>
                <a:cs typeface="Comic Sans MS"/>
              </a:rPr>
              <a:t>free cheese</a:t>
            </a:r>
            <a:endParaRPr lang="en-GB" dirty="0">
              <a:latin typeface="Comic Sans MS"/>
              <a:cs typeface="Comic Sans MS"/>
            </a:endParaRPr>
          </a:p>
          <a:p>
            <a:endParaRPr lang="en-GB" dirty="0">
              <a:latin typeface="Comic Sans MS"/>
              <a:cs typeface="Comic Sans MS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42322" y="1571404"/>
            <a:ext cx="5965113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Clr>
                <a:schemeClr val="accent6">
                  <a:lumMod val="75000"/>
                </a:schemeClr>
              </a:buClr>
            </a:pPr>
            <a:r>
              <a:rPr lang="en-GB" b="1" u="sng" dirty="0">
                <a:latin typeface="Comic Sans MS" panose="030F0702030302020204" pitchFamily="66" charset="0"/>
              </a:rPr>
              <a:t>Method</a:t>
            </a:r>
            <a:endParaRPr lang="en-GB" dirty="0">
              <a:latin typeface="Comic Sans MS"/>
              <a:cs typeface="Comic Sans MS"/>
            </a:endParaRP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dirty="0">
                <a:latin typeface="Comic Sans MS"/>
                <a:cs typeface="Comic Sans MS"/>
              </a:rPr>
              <a:t>Collect equipment.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dirty="0">
                <a:latin typeface="Comic Sans MS"/>
                <a:cs typeface="Comic Sans MS"/>
              </a:rPr>
              <a:t>Pre-heat the grill on full. Leave the door open.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dirty="0">
                <a:latin typeface="Comic Sans MS"/>
                <a:cs typeface="Comic Sans MS"/>
              </a:rPr>
              <a:t>Toast one side of your bread ( crust side if it is a bread roll)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dirty="0">
                <a:latin typeface="Comic Sans MS"/>
                <a:cs typeface="Comic Sans MS"/>
              </a:rPr>
              <a:t>Put sliced cheese and tomato on top of the untoasted side.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dirty="0">
                <a:latin typeface="Comic Sans MS"/>
                <a:cs typeface="Comic Sans MS"/>
              </a:rPr>
              <a:t>Grill for a few minutes until the cheese bubbles.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dirty="0">
                <a:latin typeface="Comic Sans MS"/>
                <a:cs typeface="Comic Sans MS"/>
              </a:rPr>
              <a:t>Eat the cheese on toast.</a:t>
            </a:r>
          </a:p>
          <a:p>
            <a:pPr marL="342900" indent="-342900" algn="ctr">
              <a:buClr>
                <a:schemeClr val="accent6">
                  <a:lumMod val="75000"/>
                </a:schemeClr>
              </a:buClr>
              <a:buFont typeface="+mj-lt"/>
              <a:buAutoNum type="arabicParenR"/>
            </a:pPr>
            <a:r>
              <a:rPr lang="en-GB" dirty="0">
                <a:latin typeface="Comic Sans MS"/>
                <a:cs typeface="Comic Sans MS"/>
              </a:rPr>
              <a:t>Wash up.</a:t>
            </a:r>
          </a:p>
        </p:txBody>
      </p:sp>
      <p:sp>
        <p:nvSpPr>
          <p:cNvPr id="12" name="Rectangle 11"/>
          <p:cNvSpPr/>
          <p:nvPr/>
        </p:nvSpPr>
        <p:spPr>
          <a:xfrm>
            <a:off x="5506673" y="6564311"/>
            <a:ext cx="526352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GB" b="1" dirty="0"/>
              <a:t>	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/>
          <a:srcRect l="10977" r="10171"/>
          <a:stretch/>
        </p:blipFill>
        <p:spPr>
          <a:xfrm>
            <a:off x="7486023" y="4632052"/>
            <a:ext cx="2509501" cy="17598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2569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683837"/>
    </mc:Choice>
    <mc:Fallback xmlns="">
      <p:transition spd="slow" advTm="2683837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Cheese on Toast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Cheese on Toast</dc:title>
  <dc:creator>F Browning</dc:creator>
  <cp:lastModifiedBy>A Corry</cp:lastModifiedBy>
  <cp:revision>2</cp:revision>
  <dcterms:created xsi:type="dcterms:W3CDTF">2017-09-09T14:18:10Z</dcterms:created>
  <dcterms:modified xsi:type="dcterms:W3CDTF">2021-07-15T09:59:11Z</dcterms:modified>
</cp:coreProperties>
</file>