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70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0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39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48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6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0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4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82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38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4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6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1E2B-FF53-482C-A3CA-6F2701F3B1D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5149-8D55-41FE-B8A9-A4B658227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6363" y="141288"/>
            <a:ext cx="26860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Savoury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rice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5005" y="968376"/>
            <a:ext cx="4366049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Recipe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onion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(peeled and chopped at home)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clove of garlic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(peeled and crushed)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225g (8oz) long grain rice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stock cube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u="sng" dirty="0" err="1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Containter</a:t>
            </a:r>
            <a:r>
              <a:rPr lang="en-US" altLang="en-US" sz="1400" b="1" u="sng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take </a:t>
            </a:r>
            <a:r>
              <a:rPr lang="en-US" altLang="en-US" sz="1400" b="1" u="sng" dirty="0" err="1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savoury</a:t>
            </a:r>
            <a:r>
              <a:rPr lang="en-US" altLang="en-US" sz="1400" b="1" u="sng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rice home</a:t>
            </a:r>
            <a:endParaRPr kumimoji="0" lang="en-US" alt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Possible Additions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X 180g can tuna fish drained &amp; brought into school in a Tupperware container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75g (8oz) Cheddar cheese grated at home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X 15ml spoons (2tablespoons) chopped parsley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courgette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1 pepper (any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 100g mushrooms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28"/>
          <p:cNvSpPr txBox="1">
            <a:spLocks noChangeArrowheads="1"/>
          </p:cNvSpPr>
          <p:nvPr/>
        </p:nvSpPr>
        <p:spPr bwMode="auto">
          <a:xfrm>
            <a:off x="5069941" y="827088"/>
            <a:ext cx="465032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 equipment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Rinse the rice under cold water  in the sieve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Cover with cold water and add the stock cube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Bring to the boil and cook for 10-12 mins.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Chop vegetables into small pieces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oil, and all the vegetables into the 2</a:t>
            </a: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pan and fry for 3 minutes on a medium heat.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Drain the cooked rice in the sieve.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the cooked rice to the cooked vegetables.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into your container.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Wash up.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2" descr="http://www.cookuk.co.uk/images/risotto-bacon-pea/risotto-bacon-pe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2" b="9113"/>
          <a:stretch>
            <a:fillRect/>
          </a:stretch>
        </p:blipFill>
        <p:spPr bwMode="auto">
          <a:xfrm>
            <a:off x="6222207" y="3504744"/>
            <a:ext cx="2393950" cy="164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408488" y="5417674"/>
            <a:ext cx="5311775" cy="125473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Food Facts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Long grain rice is used for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savoury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dishes such as curry.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Take Home Tips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To reheat: Microwave for 4-5 minutes.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Or: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Cover with foil and reheat for 20 minutes200°C/Gas mark 6.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9550" y="4294289"/>
            <a:ext cx="1889126" cy="2246769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Equipment to get out at school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Large saucepans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Wooden spoon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Measuring jug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Container &amp; name label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Sieve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Chopping board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Vegetable knife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800850" y="228600"/>
            <a:ext cx="28527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date: 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0" y="4572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18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232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>Poynton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Browning</dc:creator>
  <cp:lastModifiedBy>F Browning</cp:lastModifiedBy>
  <cp:revision>4</cp:revision>
  <dcterms:created xsi:type="dcterms:W3CDTF">2017-11-20T09:06:28Z</dcterms:created>
  <dcterms:modified xsi:type="dcterms:W3CDTF">2017-11-20T09:37:46Z</dcterms:modified>
</cp:coreProperties>
</file>